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97" r:id="rId2"/>
    <p:sldId id="308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78" r:id="rId22"/>
    <p:sldId id="277" r:id="rId23"/>
    <p:sldId id="276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68"/>
    <a:srgbClr val="FF66CC"/>
    <a:srgbClr val="9900FF"/>
    <a:srgbClr val="E44802"/>
    <a:srgbClr val="FF3300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BA17DF1-33BB-42BB-A04B-235D45D7AD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8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537C14-2AC3-4A4E-91F6-6854C2E61982}" type="slidenum">
              <a:rPr lang="en-CA" altLang="en-US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5F500D-5DB2-40BA-A552-4928B7F281BC}" type="slidenum">
              <a:rPr lang="en-CA" altLang="en-US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16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17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18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19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20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21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22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23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24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25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26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27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28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29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30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31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32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33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34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35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36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37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38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39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4A6E5-463C-4F7E-AA6C-79CB6C1B8FA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29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F6E91-6A5D-4B56-9FE0-D4A94F43D57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23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EDCC4-76B8-4270-8AC7-31FC26DFB62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9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F9962-198C-4600-BB13-7237AAE5393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71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4DE5B-78FE-440E-B6B4-05A297E21D9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39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36F89-05AB-4B26-A244-804EBF0B557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30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3C42E-974F-4D8C-9991-307383C44FD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2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63AAF-9320-42CF-8294-B15A848ADFD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87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F42E6-EF32-4601-B0E9-FEB52495A4F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33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16D72-649B-443F-A9CB-187390B88D8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56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2866C-7EBE-40CD-8720-B006DFAE623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97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1B0547-A8FC-432C-9E2C-24D91692270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0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tiff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2.JP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64.jpeg"/><Relationship Id="rId10" Type="http://schemas.openxmlformats.org/officeDocument/2006/relationships/image" Target="../media/image67.jpeg"/><Relationship Id="rId4" Type="http://schemas.openxmlformats.org/officeDocument/2006/relationships/image" Target="../media/image63.JPG"/><Relationship Id="rId9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42.jpeg"/><Relationship Id="rId4" Type="http://schemas.openxmlformats.org/officeDocument/2006/relationships/image" Target="../media/image7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tiff"/><Relationship Id="rId4" Type="http://schemas.openxmlformats.org/officeDocument/2006/relationships/image" Target="../media/image8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tiff"/><Relationship Id="rId4" Type="http://schemas.openxmlformats.org/officeDocument/2006/relationships/image" Target="../media/image9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tiff"/><Relationship Id="rId5" Type="http://schemas.openxmlformats.org/officeDocument/2006/relationships/image" Target="../media/image96.tiff"/><Relationship Id="rId4" Type="http://schemas.openxmlformats.org/officeDocument/2006/relationships/image" Target="../media/image9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22.JPG"/><Relationship Id="rId4" Type="http://schemas.openxmlformats.org/officeDocument/2006/relationships/image" Target="../media/image18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2.tiff"/><Relationship Id="rId4" Type="http://schemas.openxmlformats.org/officeDocument/2006/relationships/image" Target="../media/image11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tiff"/><Relationship Id="rId3" Type="http://schemas.openxmlformats.org/officeDocument/2006/relationships/image" Target="../media/image117.JPG"/><Relationship Id="rId7" Type="http://schemas.openxmlformats.org/officeDocument/2006/relationships/image" Target="../media/image1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jpeg"/><Relationship Id="rId5" Type="http://schemas.openxmlformats.org/officeDocument/2006/relationships/image" Target="../media/image67.jpeg"/><Relationship Id="rId4" Type="http://schemas.openxmlformats.org/officeDocument/2006/relationships/image" Target="../media/image118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122.JPG"/><Relationship Id="rId7" Type="http://schemas.openxmlformats.org/officeDocument/2006/relationships/image" Target="../media/image1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jpeg"/><Relationship Id="rId5" Type="http://schemas.openxmlformats.org/officeDocument/2006/relationships/image" Target="../media/image124.jpeg"/><Relationship Id="rId4" Type="http://schemas.openxmlformats.org/officeDocument/2006/relationships/image" Target="../media/image1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9.JPG"/><Relationship Id="rId5" Type="http://schemas.openxmlformats.org/officeDocument/2006/relationships/image" Target="../media/image128.JPG"/><Relationship Id="rId4" Type="http://schemas.openxmlformats.org/officeDocument/2006/relationships/image" Target="../media/image127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30.jpeg"/><Relationship Id="rId3" Type="http://schemas.openxmlformats.org/officeDocument/2006/relationships/image" Target="../media/image19.jpeg"/><Relationship Id="rId7" Type="http://schemas.openxmlformats.org/officeDocument/2006/relationships/image" Target="../media/image26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5" Type="http://schemas.openxmlformats.org/officeDocument/2006/relationships/image" Target="../media/image32.JPG"/><Relationship Id="rId10" Type="http://schemas.openxmlformats.org/officeDocument/2006/relationships/image" Target="../media/image27.jpeg"/><Relationship Id="rId4" Type="http://schemas.openxmlformats.org/officeDocument/2006/relationships/image" Target="../media/image23.jpeg"/><Relationship Id="rId9" Type="http://schemas.openxmlformats.org/officeDocument/2006/relationships/image" Target="../media/image15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3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36.jpeg"/><Relationship Id="rId5" Type="http://schemas.openxmlformats.org/officeDocument/2006/relationships/image" Target="../media/image14.jpeg"/><Relationship Id="rId10" Type="http://schemas.openxmlformats.org/officeDocument/2006/relationships/image" Target="../media/image35.JPG"/><Relationship Id="rId4" Type="http://schemas.openxmlformats.org/officeDocument/2006/relationships/image" Target="../media/image18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39.jpeg"/><Relationship Id="rId5" Type="http://schemas.openxmlformats.org/officeDocument/2006/relationships/image" Target="../media/image15.jpeg"/><Relationship Id="rId10" Type="http://schemas.openxmlformats.org/officeDocument/2006/relationships/image" Target="../media/image38.JPG"/><Relationship Id="rId4" Type="http://schemas.openxmlformats.org/officeDocument/2006/relationships/image" Target="../media/image14.jpeg"/><Relationship Id="rId9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8885" y="6207061"/>
            <a:ext cx="4494927" cy="650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139" y="2346197"/>
            <a:ext cx="3072229" cy="22461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290" y="4941169"/>
            <a:ext cx="1833442" cy="136751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5183114"/>
            <a:ext cx="1700288" cy="1126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74" y="399694"/>
            <a:ext cx="3273491" cy="15949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3777" y="188640"/>
            <a:ext cx="1655331" cy="1096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1" y="6207061"/>
            <a:ext cx="1655331" cy="58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9164" y="1340768"/>
            <a:ext cx="436246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Bienvenue et merci d’avoir choisi de participer </a:t>
            </a:r>
            <a:endParaRPr lang="fr-FR" sz="1300" dirty="0" smtClean="0"/>
          </a:p>
          <a:p>
            <a:pPr algn="ctr"/>
            <a:r>
              <a:rPr lang="fr-FR" sz="1300" dirty="0" smtClean="0"/>
              <a:t>à </a:t>
            </a:r>
            <a:r>
              <a:rPr lang="fr-FR" sz="1300" dirty="0" err="1"/>
              <a:t>Tumblebugs</a:t>
            </a:r>
            <a:r>
              <a:rPr lang="fr-FR" sz="1300" dirty="0"/>
              <a:t>, un programme </a:t>
            </a:r>
            <a:r>
              <a:rPr lang="fr-FR" sz="1300" dirty="0" smtClean="0"/>
              <a:t>de gymnastique </a:t>
            </a:r>
            <a:r>
              <a:rPr lang="fr-FR" sz="1300" dirty="0"/>
              <a:t>modifiée à l’intention des enfants âgés de 3 ½ à 5 ans. </a:t>
            </a:r>
            <a:r>
              <a:rPr lang="fr-FR" sz="1300" dirty="0" err="1"/>
              <a:t>Tumblebugs</a:t>
            </a:r>
            <a:r>
              <a:rPr lang="fr-FR" sz="1300" dirty="0"/>
              <a:t> vise </a:t>
            </a:r>
            <a:r>
              <a:rPr lang="fr-FR" sz="1300" dirty="0" smtClean="0"/>
              <a:t>à améliorer </a:t>
            </a:r>
            <a:r>
              <a:rPr lang="fr-FR" sz="1300" dirty="0"/>
              <a:t>les habiletés motrices </a:t>
            </a:r>
            <a:endParaRPr lang="fr-FR" sz="1300" dirty="0" smtClean="0"/>
          </a:p>
          <a:p>
            <a:pPr algn="ctr"/>
            <a:r>
              <a:rPr lang="fr-FR" sz="1300" dirty="0" smtClean="0"/>
              <a:t>des </a:t>
            </a:r>
            <a:r>
              <a:rPr lang="fr-FR" sz="1300" dirty="0"/>
              <a:t>enfants en leur apprenant les </a:t>
            </a:r>
            <a:r>
              <a:rPr lang="fr-FR" sz="1300" dirty="0" smtClean="0"/>
              <a:t>mouvements </a:t>
            </a:r>
            <a:r>
              <a:rPr lang="fr-FR" sz="1300" dirty="0"/>
              <a:t>de </a:t>
            </a:r>
            <a:r>
              <a:rPr lang="fr-FR" sz="1300" dirty="0" smtClean="0"/>
              <a:t>base qui </a:t>
            </a:r>
            <a:r>
              <a:rPr lang="fr-FR" sz="1300" dirty="0"/>
              <a:t>favorisent une bonne croissance </a:t>
            </a:r>
            <a:r>
              <a:rPr lang="fr-FR" sz="1300" dirty="0" smtClean="0"/>
              <a:t>et </a:t>
            </a:r>
            <a:r>
              <a:rPr lang="fr-FR" sz="1300" dirty="0"/>
              <a:t>un développement sain afin de les aider à </a:t>
            </a:r>
            <a:r>
              <a:rPr lang="fr-FR" sz="1300" dirty="0" smtClean="0"/>
              <a:t>mener </a:t>
            </a:r>
          </a:p>
          <a:p>
            <a:pPr algn="ctr"/>
            <a:r>
              <a:rPr lang="fr-FR" sz="1300" dirty="0" smtClean="0"/>
              <a:t>leurs </a:t>
            </a:r>
            <a:r>
              <a:rPr lang="fr-FR" sz="1300" dirty="0"/>
              <a:t>activités de la vie quotidienne et leur permettre </a:t>
            </a:r>
            <a:endParaRPr lang="fr-FR" sz="1300" dirty="0" smtClean="0"/>
          </a:p>
          <a:p>
            <a:pPr algn="ctr"/>
            <a:r>
              <a:rPr lang="fr-FR" sz="1300" dirty="0" smtClean="0"/>
              <a:t>de </a:t>
            </a:r>
            <a:r>
              <a:rPr lang="fr-FR" sz="1300" dirty="0"/>
              <a:t>pratiquer des activités physiques,</a:t>
            </a:r>
          </a:p>
          <a:p>
            <a:pPr algn="ctr"/>
            <a:r>
              <a:rPr lang="en-CA" sz="1300" dirty="0" err="1"/>
              <a:t>s</a:t>
            </a:r>
            <a:r>
              <a:rPr lang="en-CA" sz="1300" dirty="0" err="1" smtClean="0"/>
              <a:t>portives</a:t>
            </a:r>
            <a:r>
              <a:rPr lang="en-CA" sz="1300" dirty="0" smtClean="0"/>
              <a:t>, </a:t>
            </a:r>
            <a:r>
              <a:rPr lang="en-CA" sz="1300" dirty="0"/>
              <a:t>et </a:t>
            </a:r>
            <a:r>
              <a:rPr lang="en-CA" sz="1300" dirty="0" err="1"/>
              <a:t>récréatives</a:t>
            </a:r>
            <a:r>
              <a:rPr lang="en-CA" sz="1400" dirty="0"/>
              <a:t>.</a:t>
            </a:r>
            <a:endParaRPr lang="en-CA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4746000" y="3429000"/>
            <a:ext cx="4397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Les plans d’activité ont spécialement été conçus pour </a:t>
            </a:r>
            <a:endParaRPr lang="fr-FR" sz="1300" dirty="0" smtClean="0"/>
          </a:p>
          <a:p>
            <a:pPr algn="ctr"/>
            <a:r>
              <a:rPr lang="fr-FR" sz="1300" dirty="0" smtClean="0"/>
              <a:t>les </a:t>
            </a:r>
            <a:r>
              <a:rPr lang="fr-FR" sz="1300" dirty="0"/>
              <a:t>jeunes enfants – ils </a:t>
            </a:r>
            <a:r>
              <a:rPr lang="fr-FR" sz="1300" dirty="0" smtClean="0"/>
              <a:t>sont amusants</a:t>
            </a:r>
            <a:r>
              <a:rPr lang="fr-FR" sz="1300" dirty="0"/>
              <a:t>, sécuritaires </a:t>
            </a:r>
            <a:endParaRPr lang="fr-FR" sz="1300" dirty="0" smtClean="0"/>
          </a:p>
          <a:p>
            <a:pPr algn="ctr"/>
            <a:r>
              <a:rPr lang="fr-FR" sz="1300" dirty="0" smtClean="0"/>
              <a:t>et </a:t>
            </a:r>
            <a:r>
              <a:rPr lang="fr-FR" sz="1300" dirty="0"/>
              <a:t>contribuent à leur développement. Leur structure est </a:t>
            </a:r>
            <a:r>
              <a:rPr lang="fr-FR" sz="1300" dirty="0" smtClean="0"/>
              <a:t>cohérente et </a:t>
            </a:r>
            <a:r>
              <a:rPr lang="fr-FR" sz="1300" dirty="0"/>
              <a:t>progressive et comprend des segments intenses et légers centrés sur un </a:t>
            </a:r>
            <a:r>
              <a:rPr lang="fr-FR" sz="1300" dirty="0" smtClean="0"/>
              <a:t>apprentissage </a:t>
            </a:r>
            <a:r>
              <a:rPr lang="en-CA" sz="1300" dirty="0" err="1" smtClean="0"/>
              <a:t>guidé</a:t>
            </a:r>
            <a:r>
              <a:rPr lang="en-CA" sz="1300" dirty="0" smtClean="0"/>
              <a:t> </a:t>
            </a:r>
          </a:p>
          <a:p>
            <a:pPr algn="ctr"/>
            <a:r>
              <a:rPr lang="en-CA" sz="1300" dirty="0" smtClean="0"/>
              <a:t>et </a:t>
            </a:r>
            <a:r>
              <a:rPr lang="en-CA" sz="1300" dirty="0" err="1"/>
              <a:t>exploratoire</a:t>
            </a:r>
            <a:r>
              <a:rPr lang="en-CA" sz="1300" dirty="0"/>
              <a:t>.</a:t>
            </a:r>
            <a:endParaRPr lang="en-CA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4717489" y="4714345"/>
            <a:ext cx="44651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Le programme a été développé à l’intention des éducateurs et moniteurs </a:t>
            </a:r>
            <a:r>
              <a:rPr lang="fr-FR" sz="1300" dirty="0" err="1"/>
              <a:t>oeuvrant</a:t>
            </a:r>
            <a:r>
              <a:rPr lang="fr-FR" sz="1300" dirty="0"/>
              <a:t> </a:t>
            </a:r>
            <a:r>
              <a:rPr lang="fr-FR" sz="1300" dirty="0" smtClean="0"/>
              <a:t>dans les </a:t>
            </a:r>
            <a:r>
              <a:rPr lang="fr-FR" sz="1300" dirty="0"/>
              <a:t>centres </a:t>
            </a:r>
            <a:endParaRPr lang="fr-FR" sz="1300" dirty="0" smtClean="0"/>
          </a:p>
          <a:p>
            <a:pPr algn="ctr"/>
            <a:r>
              <a:rPr lang="fr-FR" sz="1300" dirty="0" smtClean="0"/>
              <a:t>de </a:t>
            </a:r>
            <a:r>
              <a:rPr lang="fr-FR" sz="1300" dirty="0"/>
              <a:t>la petite enfance, les maternelles, les centres </a:t>
            </a:r>
            <a:endParaRPr lang="fr-FR" sz="1300" dirty="0" smtClean="0"/>
          </a:p>
          <a:p>
            <a:pPr algn="ctr"/>
            <a:r>
              <a:rPr lang="fr-FR" sz="1300" dirty="0" smtClean="0"/>
              <a:t>de </a:t>
            </a:r>
            <a:r>
              <a:rPr lang="fr-FR" sz="1300" dirty="0"/>
              <a:t>ressources </a:t>
            </a:r>
            <a:r>
              <a:rPr lang="fr-FR" sz="1300" dirty="0" smtClean="0"/>
              <a:t>familiales, dans </a:t>
            </a:r>
            <a:r>
              <a:rPr lang="fr-FR" sz="1300" dirty="0"/>
              <a:t>les clubs d’activités physiques, sportives et récréatives, etc. Ce cahier </a:t>
            </a:r>
            <a:r>
              <a:rPr lang="fr-FR" sz="1300" dirty="0" smtClean="0"/>
              <a:t>d’activités s’adresse </a:t>
            </a:r>
            <a:r>
              <a:rPr lang="fr-FR" sz="1300" dirty="0"/>
              <a:t>à ceux qui ont assisté à l’atelier </a:t>
            </a:r>
            <a:r>
              <a:rPr lang="fr-FR" sz="1300" dirty="0" err="1"/>
              <a:t>Tumblebugs</a:t>
            </a:r>
            <a:r>
              <a:rPr lang="fr-FR" sz="1300" dirty="0"/>
              <a:t> et complété la formation requise.</a:t>
            </a:r>
            <a:endParaRPr lang="en-CA" sz="1300" dirty="0"/>
          </a:p>
        </p:txBody>
      </p:sp>
      <p:pic>
        <p:nvPicPr>
          <p:cNvPr id="1026" name="Picture 2" descr="C:\Users\Owner\AppData\Local\Microsoft\Windows\Temporary Internet Files\Content.IE5\GJVCOSR3\image-150nw-164110760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3" b="18208"/>
          <a:stretch/>
        </p:blipFill>
        <p:spPr bwMode="auto">
          <a:xfrm rot="16200000">
            <a:off x="4322414" y="114419"/>
            <a:ext cx="509494" cy="2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618" y="43916"/>
            <a:ext cx="4427538" cy="6858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43" y="490074"/>
            <a:ext cx="3925887" cy="43924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20273" y="5298304"/>
            <a:ext cx="2682229" cy="80128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Toutes</a:t>
            </a:r>
            <a:r>
              <a:rPr lang="en-CA" dirty="0" smtClean="0"/>
              <a:t> les </a:t>
            </a:r>
            <a:r>
              <a:rPr lang="en-CA" dirty="0" err="1" smtClean="0"/>
              <a:t>cartes</a:t>
            </a:r>
            <a:r>
              <a:rPr lang="en-CA" dirty="0" smtClean="0"/>
              <a:t> </a:t>
            </a:r>
          </a:p>
          <a:p>
            <a:pPr algn="ctr"/>
            <a:r>
              <a:rPr lang="en-CA" dirty="0" smtClean="0"/>
              <a:t>d’ </a:t>
            </a:r>
            <a:r>
              <a:rPr lang="en-CA" dirty="0" err="1" smtClean="0"/>
              <a:t>animaux</a:t>
            </a:r>
            <a:endParaRPr lang="en-CA" dirty="0" smtClean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220" y="604139"/>
            <a:ext cx="3501845" cy="416435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17953" y="5208692"/>
            <a:ext cx="2356378" cy="89090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Cordes</a:t>
            </a:r>
            <a:r>
              <a:rPr lang="en-CA" dirty="0" smtClean="0"/>
              <a:t> </a:t>
            </a:r>
            <a:r>
              <a:rPr lang="en-CA" dirty="0"/>
              <a:t>à</a:t>
            </a:r>
            <a:r>
              <a:rPr lang="en-CA" dirty="0" smtClean="0"/>
              <a:t> </a:t>
            </a:r>
            <a:r>
              <a:rPr lang="en-CA" dirty="0" err="1" smtClean="0"/>
              <a:t>sauter</a:t>
            </a:r>
            <a:endParaRPr lang="en-CA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64533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453336"/>
            <a:ext cx="28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36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38" y="908721"/>
            <a:ext cx="3986336" cy="136844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9513" y="3140968"/>
            <a:ext cx="3645786" cy="122413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smtClean="0"/>
              <a:t>Sacs de </a:t>
            </a:r>
            <a:r>
              <a:rPr lang="en-CA" dirty="0" err="1" smtClean="0"/>
              <a:t>pois</a:t>
            </a:r>
            <a:endParaRPr lang="en-CA" dirty="0"/>
          </a:p>
          <a:p>
            <a:pPr algn="ctr"/>
            <a:r>
              <a:rPr lang="en-CA" dirty="0" err="1" smtClean="0"/>
              <a:t>Cordes</a:t>
            </a:r>
            <a:r>
              <a:rPr lang="en-CA" dirty="0"/>
              <a:t> à </a:t>
            </a:r>
            <a:r>
              <a:rPr lang="en-CA" dirty="0" err="1" smtClean="0"/>
              <a:t>sauter</a:t>
            </a:r>
            <a:endParaRPr lang="en-CA" dirty="0" smtClean="0"/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B, C, D, F, I, J, K, 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57837" y="5411586"/>
            <a:ext cx="3364490" cy="87856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A, B, E, F, H, I, J, L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909" y="270255"/>
            <a:ext cx="3646347" cy="461318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90153"/>
            <a:ext cx="302009" cy="37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1" y="6300028"/>
            <a:ext cx="29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6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27" y="323536"/>
            <a:ext cx="3421606" cy="506711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6391" y="5744026"/>
            <a:ext cx="3434078" cy="1014793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smtClean="0"/>
              <a:t>Foulards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#1</a:t>
            </a:r>
            <a:r>
              <a:rPr lang="en-CA" dirty="0" smtClean="0"/>
              <a:t>, 2, 3, 12, 13, 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923443"/>
            <a:ext cx="3386211" cy="3153570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05067" y="5018147"/>
            <a:ext cx="3072203" cy="72587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C, E, J, K, 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45333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45333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86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33CC3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33CC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57" y="620687"/>
            <a:ext cx="4056693" cy="371200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DSC036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99130" y="5525981"/>
            <a:ext cx="1141810" cy="152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DSC036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313" y="4533164"/>
            <a:ext cx="1151359" cy="153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SC033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94413" y="4530523"/>
            <a:ext cx="1167728" cy="155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800233"/>
            <a:ext cx="3854879" cy="170824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82938" y="3138722"/>
            <a:ext cx="2897097" cy="83209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#1-15</a:t>
            </a:r>
            <a:endParaRPr lang="en-CA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35584" y="6337163"/>
            <a:ext cx="36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3716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33CC3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33CC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0096" y="3436967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#9-14</a:t>
            </a:r>
            <a:r>
              <a:rPr lang="en-CA" dirty="0" smtClean="0"/>
              <a:t>, 16, 17</a:t>
            </a:r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A</a:t>
            </a:r>
            <a:r>
              <a:rPr lang="en-CA" dirty="0" smtClean="0"/>
              <a:t>, B, C, H, F, I, J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49" y="995209"/>
            <a:ext cx="3866294" cy="1470073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32003" y="3356902"/>
            <a:ext cx="3600400" cy="124024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smtClean="0"/>
              <a:t>Foulards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#9-16</a:t>
            </a:r>
            <a:endParaRPr lang="en-CA" dirty="0" smtClean="0"/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A, C, D, E, G, I, L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955247"/>
            <a:ext cx="4000327" cy="161303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149" y="6309320"/>
            <a:ext cx="13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87648" cy="6858000"/>
          </a:xfrm>
          <a:solidFill>
            <a:srgbClr val="33CC3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33CC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398" y="332656"/>
            <a:ext cx="3102728" cy="583264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26" y="332656"/>
            <a:ext cx="3517424" cy="16697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0728" y="2276872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#8</a:t>
            </a:r>
            <a:r>
              <a:rPr lang="en-CA" dirty="0" smtClean="0"/>
              <a:t>, 10, 11, 14-16</a:t>
            </a:r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A, B, C, E, K</a:t>
            </a:r>
          </a:p>
        </p:txBody>
      </p:sp>
      <p:pic>
        <p:nvPicPr>
          <p:cNvPr id="28" name="Picture 10" descr="DSC036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1721" y="5289309"/>
            <a:ext cx="1042151" cy="138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4531" y="5175206"/>
            <a:ext cx="1145667" cy="15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3091" y="3537620"/>
            <a:ext cx="1145899" cy="152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DSC036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4065" y="5215391"/>
            <a:ext cx="1105655" cy="147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DSC036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8090" y="3564536"/>
            <a:ext cx="1105675" cy="14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84" y="3561780"/>
            <a:ext cx="1127780" cy="150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905" y="6403877"/>
            <a:ext cx="63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11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355976" cy="6858000"/>
          </a:xfrm>
          <a:solidFill>
            <a:srgbClr val="33CC3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00B0F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0096" y="3395702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#4</a:t>
            </a:r>
            <a:r>
              <a:rPr lang="en-CA" dirty="0" smtClean="0"/>
              <a:t>, 6, 8, 9, 11-17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49" y="1145308"/>
            <a:ext cx="3866294" cy="1169874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432221" y="6021288"/>
            <a:ext cx="2902457" cy="62012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Cordes</a:t>
            </a:r>
            <a:r>
              <a:rPr lang="en-CA" dirty="0"/>
              <a:t> à </a:t>
            </a:r>
            <a:r>
              <a:rPr lang="en-CA" dirty="0" err="1" smtClean="0"/>
              <a:t>sauter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445" y="116632"/>
            <a:ext cx="3586011" cy="569543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149" y="6331350"/>
            <a:ext cx="65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13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3" y="6331350"/>
            <a:ext cx="64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00B0F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2318" y="3536626"/>
            <a:ext cx="3600400" cy="1432193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smtClean="0"/>
              <a:t>Foulards</a:t>
            </a:r>
            <a:endParaRPr lang="en-CA" dirty="0" smtClean="0"/>
          </a:p>
          <a:p>
            <a:pPr algn="ctr"/>
            <a:r>
              <a:rPr lang="en-CA" dirty="0" smtClean="0"/>
              <a:t>Sacs de </a:t>
            </a:r>
            <a:r>
              <a:rPr lang="en-CA" dirty="0" err="1" smtClean="0"/>
              <a:t>pois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#26</a:t>
            </a:r>
            <a:r>
              <a:rPr lang="en-CA" dirty="0" smtClean="0"/>
              <a:t>, 27</a:t>
            </a:r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C, D, 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71" y="987057"/>
            <a:ext cx="3866294" cy="1549413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32002" y="2772387"/>
            <a:ext cx="3600400" cy="152847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smtClean="0"/>
              <a:t>Foulards</a:t>
            </a:r>
            <a:endParaRPr lang="en-CA" dirty="0" smtClean="0"/>
          </a:p>
          <a:p>
            <a:pPr algn="ctr"/>
            <a:r>
              <a:rPr lang="en-CA" dirty="0" smtClean="0"/>
              <a:t>Sacs de </a:t>
            </a:r>
            <a:r>
              <a:rPr lang="en-CA" dirty="0" err="1" smtClean="0"/>
              <a:t>pois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#26</a:t>
            </a:r>
            <a:r>
              <a:rPr lang="en-CA" dirty="0" smtClean="0"/>
              <a:t>, 27</a:t>
            </a:r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A, B, C, D, E, H, I, J, K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39" y="556027"/>
            <a:ext cx="4000327" cy="168596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51004" y="4469118"/>
            <a:ext cx="920893" cy="163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SC036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3749" y="3495290"/>
            <a:ext cx="65489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DSC036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9249" y="4156113"/>
            <a:ext cx="643893" cy="241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SC036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572" y="4742474"/>
            <a:ext cx="506338" cy="239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Left Arrow 4"/>
          <p:cNvSpPr/>
          <p:nvPr/>
        </p:nvSpPr>
        <p:spPr>
          <a:xfrm flipV="1">
            <a:off x="7585331" y="4634840"/>
            <a:ext cx="437382" cy="12778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4788023" y="4634840"/>
            <a:ext cx="343979" cy="13057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3" y="6309320"/>
            <a:ext cx="38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00B0F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5265" y="4517087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Cordes</a:t>
            </a:r>
            <a:r>
              <a:rPr lang="en-CA" dirty="0"/>
              <a:t> à </a:t>
            </a:r>
            <a:r>
              <a:rPr lang="en-CA" dirty="0" err="1" smtClean="0"/>
              <a:t>sauter</a:t>
            </a:r>
            <a:endParaRPr lang="en-CA" dirty="0" smtClean="0"/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C, D, H, 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23" y="613297"/>
            <a:ext cx="3646559" cy="3573918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64249" y="2916413"/>
            <a:ext cx="3600400" cy="188073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smtClean="0"/>
              <a:t>Sacs de </a:t>
            </a:r>
            <a:r>
              <a:rPr lang="en-CA" dirty="0" err="1" smtClean="0"/>
              <a:t>pois</a:t>
            </a:r>
            <a:endParaRPr lang="en-CA" dirty="0" smtClean="0"/>
          </a:p>
          <a:p>
            <a:pPr algn="ctr"/>
            <a:r>
              <a:rPr lang="en-CA" dirty="0" smtClean="0"/>
              <a:t>Foulards</a:t>
            </a:r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#26</a:t>
            </a:r>
            <a:r>
              <a:rPr lang="en-CA" dirty="0" smtClean="0"/>
              <a:t>, </a:t>
            </a:r>
            <a:r>
              <a:rPr lang="en-CA" dirty="0" smtClean="0"/>
              <a:t>27</a:t>
            </a:r>
            <a:endParaRPr lang="en-CA" dirty="0" smtClean="0"/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A, B, C, D, E, H, I, J, K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7" y="816061"/>
            <a:ext cx="3900897" cy="146082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309320"/>
            <a:ext cx="35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0964" y="2868695"/>
            <a:ext cx="3458663" cy="164821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smtClean="0"/>
              <a:t>3 </a:t>
            </a:r>
            <a:r>
              <a:rPr lang="en-CA" dirty="0" err="1" smtClean="0"/>
              <a:t>Cordes</a:t>
            </a:r>
            <a:r>
              <a:rPr lang="en-CA" dirty="0"/>
              <a:t> à </a:t>
            </a:r>
            <a:r>
              <a:rPr lang="en-CA" dirty="0" err="1" smtClean="0"/>
              <a:t>sauter</a:t>
            </a:r>
            <a:endParaRPr lang="en-CA" dirty="0" smtClean="0"/>
          </a:p>
          <a:p>
            <a:pPr algn="ctr"/>
            <a:r>
              <a:rPr lang="en-CA" dirty="0" smtClean="0"/>
              <a:t>Sacs de </a:t>
            </a:r>
            <a:r>
              <a:rPr lang="en-CA" dirty="0" err="1" smtClean="0"/>
              <a:t>pois</a:t>
            </a:r>
            <a:endParaRPr lang="en-CA" dirty="0" smtClean="0"/>
          </a:p>
          <a:p>
            <a:pPr algn="ctr"/>
            <a:r>
              <a:rPr lang="en-CA" dirty="0" smtClean="0"/>
              <a:t>Foulards</a:t>
            </a:r>
            <a:endParaRPr lang="en-CA" dirty="0" smtClean="0"/>
          </a:p>
          <a:p>
            <a:pPr algn="ctr"/>
            <a:r>
              <a:rPr lang="en-CA" dirty="0" err="1"/>
              <a:t>C</a:t>
            </a:r>
            <a:r>
              <a:rPr lang="en-CA" dirty="0" err="1" smtClean="0"/>
              <a:t>artes</a:t>
            </a:r>
            <a:r>
              <a:rPr lang="en-CA" dirty="0" smtClean="0"/>
              <a:t> #25</a:t>
            </a:r>
            <a:r>
              <a:rPr lang="en-CA" dirty="0" smtClean="0"/>
              <a:t>, 26, 27</a:t>
            </a:r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C, D, H, 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49" y="1006310"/>
            <a:ext cx="3866294" cy="1447871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787018" y="5165082"/>
            <a:ext cx="2414939" cy="79208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#21</a:t>
            </a:r>
            <a:r>
              <a:rPr lang="en-CA" dirty="0" smtClean="0"/>
              <a:t>, 25, 27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716" y="404665"/>
            <a:ext cx="3919541" cy="457015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01" y="6368259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36825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76672"/>
            <a:ext cx="3973851" cy="352436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SC035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102" y="4841607"/>
            <a:ext cx="1666311" cy="124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SC035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9098" y="4209515"/>
            <a:ext cx="1077256" cy="143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DSC035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08297" y="5533643"/>
            <a:ext cx="1018857" cy="139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557" y="233266"/>
            <a:ext cx="2977875" cy="383989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DSC033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7787" y="4061268"/>
            <a:ext cx="987036" cy="131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5301208"/>
            <a:ext cx="1139359" cy="139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39885" y="5301208"/>
            <a:ext cx="1191441" cy="141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DSC0359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5065" y="5427996"/>
            <a:ext cx="1391772" cy="113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84" y="637030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480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76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5603" y="5032873"/>
            <a:ext cx="2839585" cy="116362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#20</a:t>
            </a:r>
            <a:r>
              <a:rPr lang="en-CA" dirty="0" smtClean="0"/>
              <a:t>, 21, 22, 27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79" y="280725"/>
            <a:ext cx="3896434" cy="411551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51643"/>
            <a:ext cx="3585469" cy="4661110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44243" y="5157192"/>
            <a:ext cx="3193109" cy="126034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smtClean="0"/>
              <a:t>1 </a:t>
            </a:r>
            <a:r>
              <a:rPr lang="en-CA" dirty="0" smtClean="0"/>
              <a:t>sac de </a:t>
            </a:r>
            <a:r>
              <a:rPr lang="en-CA" dirty="0" err="1" smtClean="0"/>
              <a:t>pois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#20</a:t>
            </a:r>
            <a:r>
              <a:rPr lang="en-CA" dirty="0" smtClean="0"/>
              <a:t>, 21, 22, 23, 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4175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86416" y="63755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44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975" y="220668"/>
            <a:ext cx="3828828" cy="421171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85919" y="4850207"/>
            <a:ext cx="2414939" cy="97020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smtClean="0"/>
              <a:t>1 </a:t>
            </a:r>
            <a:r>
              <a:rPr lang="en-CA" dirty="0" smtClean="0"/>
              <a:t>Foulard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#20-24</a:t>
            </a:r>
            <a:endParaRPr lang="en-CA" dirty="0" smtClean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888" y="764704"/>
            <a:ext cx="3689767" cy="233493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15301" y="3496921"/>
            <a:ext cx="2414939" cy="79208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#20-25</a:t>
            </a:r>
            <a:endParaRPr lang="en-CA" dirty="0" smtClean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6614" y="4432379"/>
            <a:ext cx="3372313" cy="223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373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296658"/>
            <a:ext cx="28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74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8326" y="5589240"/>
            <a:ext cx="2572151" cy="65501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ligne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260" y="341145"/>
            <a:ext cx="3968281" cy="4968551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852675"/>
            <a:ext cx="3833665" cy="1268058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51417" y="2825421"/>
            <a:ext cx="2338926" cy="115212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smtClean="0"/>
              <a:t>1 </a:t>
            </a:r>
            <a:r>
              <a:rPr lang="en-CA" dirty="0" smtClean="0"/>
              <a:t>Foulard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#20-27</a:t>
            </a:r>
            <a:endParaRPr lang="en-CA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0260" y="6265133"/>
            <a:ext cx="2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2651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74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5117" y="6414116"/>
            <a:ext cx="2845871" cy="41581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r>
              <a:rPr lang="en-CA" dirty="0" smtClean="0"/>
              <a:t>, Foulards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652" y="188640"/>
            <a:ext cx="3070803" cy="6153603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715302" y="3457558"/>
            <a:ext cx="2414939" cy="97955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smtClean="0"/>
              <a:t>Foulards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#20-25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894" y="1285349"/>
            <a:ext cx="4027757" cy="160211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3422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908894" y="6342243"/>
            <a:ext cx="31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74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57926" y="4862041"/>
            <a:ext cx="2414939" cy="79208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#21</a:t>
            </a:r>
            <a:r>
              <a:rPr lang="en-CA" dirty="0" smtClean="0"/>
              <a:t>, 25, 27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992" y="530539"/>
            <a:ext cx="3895785" cy="243486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60" y="476672"/>
            <a:ext cx="3838669" cy="40214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07070" y="3761508"/>
            <a:ext cx="3785628" cy="108509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#20-25</a:t>
            </a:r>
            <a:endParaRPr lang="en-CA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7504" y="63093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990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99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2024" y="5265203"/>
            <a:ext cx="1884396" cy="648073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Les </a:t>
            </a:r>
            <a:r>
              <a:rPr lang="en-CA" dirty="0" err="1" smtClean="0"/>
              <a:t>ballons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158" y="316337"/>
            <a:ext cx="3068128" cy="4673394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973" y="333518"/>
            <a:ext cx="3809598" cy="419351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82109" y="4952648"/>
            <a:ext cx="1881326" cy="112916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Bulles</a:t>
            </a:r>
            <a:endParaRPr lang="en-CA" dirty="0" smtClean="0"/>
          </a:p>
          <a:p>
            <a:pPr algn="ctr"/>
            <a:r>
              <a:rPr lang="en-CA" dirty="0" smtClean="0"/>
              <a:t>Foulards</a:t>
            </a:r>
            <a:endParaRPr lang="en-CA" dirty="0" smtClean="0"/>
          </a:p>
          <a:p>
            <a:pPr algn="ctr"/>
            <a:r>
              <a:rPr lang="en-CA" dirty="0" smtClean="0"/>
              <a:t>Sacs de </a:t>
            </a:r>
            <a:r>
              <a:rPr lang="en-CA" dirty="0" err="1" smtClean="0"/>
              <a:t>pois</a:t>
            </a:r>
            <a:endParaRPr lang="en-CA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990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99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1570" y="5733256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Ballons</a:t>
            </a:r>
            <a:r>
              <a:rPr lang="en-CA" dirty="0" smtClean="0"/>
              <a:t> de </a:t>
            </a:r>
            <a:r>
              <a:rPr lang="en-CA" dirty="0" err="1" smtClean="0"/>
              <a:t>plage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43" y="188640"/>
            <a:ext cx="3362342" cy="4712681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82109" y="4388064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 </a:t>
            </a:r>
            <a:r>
              <a:rPr lang="en-CA" dirty="0" err="1"/>
              <a:t>B</a:t>
            </a:r>
            <a:r>
              <a:rPr lang="en-CA" dirty="0" err="1" smtClean="0"/>
              <a:t>allon</a:t>
            </a:r>
            <a:r>
              <a:rPr lang="en-CA" dirty="0" smtClean="0"/>
              <a:t> de </a:t>
            </a:r>
            <a:r>
              <a:rPr lang="en-CA" dirty="0" err="1" smtClean="0"/>
              <a:t>plage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894" y="649851"/>
            <a:ext cx="4027757" cy="347006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5560885"/>
            <a:ext cx="1836746" cy="125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473" y="6374458"/>
            <a:ext cx="42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908894" y="6374458"/>
            <a:ext cx="31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990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99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9" y="4472868"/>
            <a:ext cx="1729331" cy="97235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Bulles</a:t>
            </a:r>
            <a:endParaRPr lang="en-CA" dirty="0" smtClean="0"/>
          </a:p>
          <a:p>
            <a:pPr algn="ctr"/>
            <a:r>
              <a:rPr lang="en-CA" dirty="0" smtClean="0"/>
              <a:t>Petit </a:t>
            </a:r>
            <a:r>
              <a:rPr lang="en-CA" dirty="0" err="1" smtClean="0"/>
              <a:t>balle</a:t>
            </a:r>
            <a:endParaRPr lang="en-CA" dirty="0" smtClean="0"/>
          </a:p>
          <a:p>
            <a:pPr algn="ctr"/>
            <a:r>
              <a:rPr lang="en-CA" dirty="0" err="1" smtClean="0"/>
              <a:t>Ballons</a:t>
            </a:r>
            <a:r>
              <a:rPr lang="en-CA" dirty="0" smtClean="0"/>
              <a:t> de </a:t>
            </a:r>
            <a:r>
              <a:rPr lang="en-CA" dirty="0" err="1" smtClean="0"/>
              <a:t>plage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70" y="333271"/>
            <a:ext cx="3178889" cy="4010291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65334" y="4388064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Ballons</a:t>
            </a:r>
            <a:r>
              <a:rPr lang="en-CA" dirty="0" smtClean="0"/>
              <a:t> de </a:t>
            </a:r>
            <a:r>
              <a:rPr lang="en-CA" dirty="0" err="1" smtClean="0"/>
              <a:t>plage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537" y="636446"/>
            <a:ext cx="3158469" cy="349687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566" y="5521532"/>
            <a:ext cx="1869296" cy="1238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381" y="5373216"/>
            <a:ext cx="1834781" cy="121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381328"/>
            <a:ext cx="288032" cy="37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911489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2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990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99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9" y="4472869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Ballons</a:t>
            </a:r>
            <a:r>
              <a:rPr lang="en-CA" dirty="0" smtClean="0"/>
              <a:t> de </a:t>
            </a:r>
            <a:r>
              <a:rPr lang="en-CA" dirty="0" err="1" smtClean="0"/>
              <a:t>plage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82" y="937530"/>
            <a:ext cx="3871266" cy="2801772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142390" y="6237311"/>
            <a:ext cx="1743953" cy="552103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Sacs de </a:t>
            </a:r>
            <a:r>
              <a:rPr lang="en-CA" dirty="0" err="1" smtClean="0"/>
              <a:t>pois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88640"/>
            <a:ext cx="3012527" cy="591348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23731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3286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78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990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99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9" y="4472869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Ballons</a:t>
            </a:r>
            <a:r>
              <a:rPr lang="en-CA" dirty="0" smtClean="0"/>
              <a:t> de </a:t>
            </a:r>
            <a:r>
              <a:rPr lang="en-CA" dirty="0" err="1" smtClean="0"/>
              <a:t>plage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342" y="750205"/>
            <a:ext cx="3535746" cy="3176423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82109" y="5373216"/>
            <a:ext cx="1881326" cy="112916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err="1" smtClean="0"/>
              <a:t>Petits</a:t>
            </a:r>
            <a:r>
              <a:rPr lang="en-CA" dirty="0" smtClean="0"/>
              <a:t> </a:t>
            </a:r>
            <a:r>
              <a:rPr lang="en-CA" dirty="0" err="1" smtClean="0"/>
              <a:t>balles</a:t>
            </a:r>
            <a:endParaRPr lang="en-CA" dirty="0" smtClean="0"/>
          </a:p>
          <a:p>
            <a:pPr algn="ctr"/>
            <a:r>
              <a:rPr lang="en-CA" dirty="0" smtClean="0"/>
              <a:t>Sacs de </a:t>
            </a:r>
            <a:r>
              <a:rPr lang="en-CA" dirty="0" err="1" smtClean="0"/>
              <a:t>pois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817" y="400792"/>
            <a:ext cx="3345910" cy="474775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309320"/>
            <a:ext cx="33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84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3" y="459283"/>
            <a:ext cx="4032448" cy="33474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2" name="Picture 10" descr="DSC033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27" y="4153209"/>
            <a:ext cx="999038" cy="133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720" y="4240830"/>
            <a:ext cx="867414" cy="115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DSC035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1872" y="4385543"/>
            <a:ext cx="1156808" cy="86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DSC036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87" y="5527495"/>
            <a:ext cx="998918" cy="133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DSC035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8193" y="5738325"/>
            <a:ext cx="1118887" cy="86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6585" y="5642845"/>
            <a:ext cx="867383" cy="110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9603" y="225493"/>
            <a:ext cx="3363228" cy="558813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903105" y="6021288"/>
            <a:ext cx="2016224" cy="722908"/>
          </a:xfrm>
          <a:prstGeom prst="rect">
            <a:avLst/>
          </a:prstGeom>
          <a:ln cmpd="dbl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Foulards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382742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8274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81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66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9" y="5949280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Cordes</a:t>
            </a:r>
            <a:r>
              <a:rPr lang="en-CA" dirty="0" smtClean="0"/>
              <a:t> </a:t>
            </a:r>
            <a:r>
              <a:rPr lang="en-CA" dirty="0"/>
              <a:t>à</a:t>
            </a:r>
            <a:r>
              <a:rPr lang="en-CA" dirty="0" smtClean="0"/>
              <a:t> </a:t>
            </a:r>
            <a:r>
              <a:rPr lang="en-CA" dirty="0" err="1" smtClean="0"/>
              <a:t>sauter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175" y="260648"/>
            <a:ext cx="3897956" cy="5439009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82109" y="5911558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7884" y="182460"/>
            <a:ext cx="3643185" cy="559538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698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269881"/>
            <a:ext cx="31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29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66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4487" y="5777843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Cordes</a:t>
            </a:r>
            <a:r>
              <a:rPr lang="en-CA" dirty="0" smtClean="0"/>
              <a:t> </a:t>
            </a:r>
            <a:r>
              <a:rPr lang="en-CA" dirty="0"/>
              <a:t>à</a:t>
            </a:r>
            <a:r>
              <a:rPr lang="en-CA" dirty="0" smtClean="0"/>
              <a:t> </a:t>
            </a:r>
            <a:r>
              <a:rPr lang="en-CA" dirty="0" err="1" smtClean="0"/>
              <a:t>sauter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594" y="473486"/>
            <a:ext cx="3641119" cy="5013332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531492" y="5911558"/>
            <a:ext cx="2935967" cy="7578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Cordes</a:t>
            </a:r>
            <a:r>
              <a:rPr lang="en-CA" dirty="0"/>
              <a:t> à </a:t>
            </a:r>
            <a:r>
              <a:rPr lang="en-CA" dirty="0" err="1" smtClean="0"/>
              <a:t>sauter</a:t>
            </a:r>
            <a:r>
              <a:rPr lang="en-CA" dirty="0" smtClean="0"/>
              <a:t>, </a:t>
            </a:r>
            <a:r>
              <a:rPr lang="en-CA" dirty="0" err="1" smtClean="0"/>
              <a:t>ruban</a:t>
            </a:r>
            <a:r>
              <a:rPr lang="en-CA" dirty="0" smtClean="0"/>
              <a:t>,</a:t>
            </a:r>
            <a:endParaRPr lang="en-CA" dirty="0" smtClean="0"/>
          </a:p>
          <a:p>
            <a:pPr algn="ctr"/>
            <a:r>
              <a:rPr lang="en-CA" dirty="0" err="1" smtClean="0"/>
              <a:t>Petits</a:t>
            </a:r>
            <a:r>
              <a:rPr lang="en-CA" dirty="0" smtClean="0"/>
              <a:t> </a:t>
            </a:r>
            <a:r>
              <a:rPr lang="en-CA" dirty="0" err="1" smtClean="0"/>
              <a:t>balles</a:t>
            </a:r>
            <a:r>
              <a:rPr lang="en-CA" dirty="0" smtClean="0"/>
              <a:t>, sacs de </a:t>
            </a:r>
            <a:r>
              <a:rPr lang="en-CA" dirty="0" err="1" smtClean="0"/>
              <a:t>pois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052" y="182460"/>
            <a:ext cx="3258849" cy="559538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290459"/>
            <a:ext cx="239082" cy="37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290459"/>
            <a:ext cx="510020" cy="37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57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66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6" y="4077072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Cordes</a:t>
            </a:r>
            <a:r>
              <a:rPr lang="en-CA" dirty="0" smtClean="0"/>
              <a:t> à </a:t>
            </a:r>
            <a:r>
              <a:rPr lang="en-CA" dirty="0" err="1" smtClean="0"/>
              <a:t>sauter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8" y="980728"/>
            <a:ext cx="2836851" cy="2748200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82109" y="5911558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Cordes</a:t>
            </a:r>
            <a:r>
              <a:rPr lang="en-CA" dirty="0" smtClean="0"/>
              <a:t> </a:t>
            </a:r>
            <a:r>
              <a:rPr lang="en-CA" dirty="0"/>
              <a:t>à</a:t>
            </a:r>
            <a:r>
              <a:rPr lang="en-CA" dirty="0" smtClean="0"/>
              <a:t> </a:t>
            </a:r>
            <a:r>
              <a:rPr lang="en-CA" dirty="0" err="1" smtClean="0"/>
              <a:t>sauter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9611" y="572907"/>
            <a:ext cx="3539731" cy="481448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2698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2698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62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384" y="0"/>
            <a:ext cx="4427538" cy="6858000"/>
          </a:xfr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66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971600" y="5637196"/>
            <a:ext cx="2308162" cy="78478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Cordes</a:t>
            </a:r>
            <a:r>
              <a:rPr lang="en-CA" dirty="0" smtClean="0"/>
              <a:t> à </a:t>
            </a:r>
            <a:r>
              <a:rPr lang="en-CA" dirty="0" err="1" smtClean="0"/>
              <a:t>sauter</a:t>
            </a:r>
            <a:endParaRPr lang="en-CA" dirty="0" smtClean="0"/>
          </a:p>
          <a:p>
            <a:pPr algn="ctr"/>
            <a:r>
              <a:rPr lang="en-CA" dirty="0" smtClean="0"/>
              <a:t>Chaise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36" y="655999"/>
            <a:ext cx="3917635" cy="4648306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82109" y="6525779"/>
            <a:ext cx="1881326" cy="24386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 err="1" smtClean="0"/>
              <a:t>Ruban</a:t>
            </a:r>
            <a:endParaRPr lang="en-CA" sz="1400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0853" y="188640"/>
            <a:ext cx="3283837" cy="615406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373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427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4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43293" y="4725144"/>
            <a:ext cx="3312368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Foulard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300424"/>
            <a:ext cx="3702826" cy="25315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639" y="1248986"/>
            <a:ext cx="3972189" cy="2329554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0047" y="3937093"/>
            <a:ext cx="1843372" cy="4470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793" y="4941168"/>
            <a:ext cx="2013879" cy="133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750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2750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77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D0006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17466" y="4169554"/>
            <a:ext cx="1843372" cy="4470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58" y="1151559"/>
            <a:ext cx="3972189" cy="2239354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38910" y="3311436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Bulles</a:t>
            </a:r>
            <a:endParaRPr lang="en-CA" dirty="0" smtClean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160" y="1261633"/>
            <a:ext cx="3702826" cy="135721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ages.ctfassets.net/yixw23k2v6vo/Futa0Nsyey0yiKU8YqMsW/8f62036d4f4924bd40426dd8376369a6/Child-popping-bubbles-iStock-598961534.jpg?w=600&amp;h=400&amp;fm=jpg&amp;fit=thumb&amp;q=65&amp;fl=progress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77" y="4562519"/>
            <a:ext cx="2599391" cy="17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cebreakerideas.com/wp-content/uploads/2015/09/Red-Light-Green-Light-Ga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51" y="4842595"/>
            <a:ext cx="1965802" cy="14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95446"/>
            <a:ext cx="288032" cy="373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165304"/>
            <a:ext cx="26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98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D0006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971600" y="3493522"/>
            <a:ext cx="2304256" cy="4470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Ensemble de </a:t>
            </a:r>
            <a:r>
              <a:rPr lang="en-CA" dirty="0" err="1"/>
              <a:t>chiffres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36" y="590395"/>
            <a:ext cx="3945564" cy="2300248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9613" y="641111"/>
            <a:ext cx="3591085" cy="205399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8" t="14397" r="5208" b="11970"/>
          <a:stretch/>
        </p:blipFill>
        <p:spPr bwMode="auto">
          <a:xfrm>
            <a:off x="7083261" y="3717032"/>
            <a:ext cx="1851986" cy="209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SC0360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7584" r="12457" b="20229"/>
          <a:stretch/>
        </p:blipFill>
        <p:spPr bwMode="auto">
          <a:xfrm rot="5400000">
            <a:off x="5092122" y="3101651"/>
            <a:ext cx="1480188" cy="184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SC0332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7584" b="27792"/>
          <a:stretch/>
        </p:blipFill>
        <p:spPr bwMode="auto">
          <a:xfrm rot="5400000">
            <a:off x="5095149" y="5026703"/>
            <a:ext cx="1694958" cy="162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62" y="4365104"/>
            <a:ext cx="3049912" cy="202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3851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85176"/>
            <a:ext cx="3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1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D0006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3806" y="6169358"/>
            <a:ext cx="3340122" cy="62962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Sacs de </a:t>
            </a:r>
            <a:r>
              <a:rPr lang="en-CA" dirty="0" err="1" smtClean="0"/>
              <a:t>pois</a:t>
            </a:r>
            <a:r>
              <a:rPr lang="en-CA" dirty="0" smtClean="0"/>
              <a:t>, foulards, </a:t>
            </a:r>
            <a:r>
              <a:rPr lang="en-CA" dirty="0" err="1" smtClean="0"/>
              <a:t>cordes</a:t>
            </a:r>
            <a:r>
              <a:rPr lang="en-CA" dirty="0" smtClean="0"/>
              <a:t> à </a:t>
            </a:r>
            <a:r>
              <a:rPr lang="en-CA" dirty="0" err="1" smtClean="0"/>
              <a:t>sauter</a:t>
            </a:r>
            <a:r>
              <a:rPr lang="en-CA" dirty="0" smtClean="0"/>
              <a:t>, </a:t>
            </a:r>
            <a:r>
              <a:rPr lang="en-CA" dirty="0" err="1" smtClean="0"/>
              <a:t>tapis</a:t>
            </a:r>
            <a:endParaRPr lang="en-CA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06" y="73364"/>
            <a:ext cx="3226985" cy="6029019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636398"/>
            <a:ext cx="3804894" cy="2291750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DSC036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5741" y="5198074"/>
            <a:ext cx="1291659" cy="172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SC0360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7584" r="12457" b="20229"/>
          <a:stretch/>
        </p:blipFill>
        <p:spPr bwMode="auto">
          <a:xfrm rot="5400000">
            <a:off x="5092122" y="3194382"/>
            <a:ext cx="1480188" cy="184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SC0332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7584" b="27792"/>
          <a:stretch/>
        </p:blipFill>
        <p:spPr bwMode="auto">
          <a:xfrm rot="5400000">
            <a:off x="5095149" y="5026703"/>
            <a:ext cx="1694958" cy="162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8" t="14397" r="5208" b="11970"/>
          <a:stretch/>
        </p:blipFill>
        <p:spPr bwMode="auto">
          <a:xfrm>
            <a:off x="7020366" y="3359546"/>
            <a:ext cx="1722409" cy="194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41" y="6299504"/>
            <a:ext cx="33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299504"/>
            <a:ext cx="3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D0006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3730"/>
            <a:ext cx="3838232" cy="2343017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980728"/>
            <a:ext cx="3784056" cy="227634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19912" y="3573016"/>
            <a:ext cx="3096344" cy="108746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Les </a:t>
            </a:r>
            <a:r>
              <a:rPr lang="en-CA" dirty="0" err="1" smtClean="0"/>
              <a:t>cartes</a:t>
            </a:r>
            <a:r>
              <a:rPr lang="en-CA" dirty="0" smtClean="0"/>
              <a:t> de </a:t>
            </a:r>
            <a:r>
              <a:rPr lang="en-CA" dirty="0" err="1" smtClean="0"/>
              <a:t>l’animaux</a:t>
            </a:r>
            <a:endParaRPr lang="en-CA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630932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093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66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D0006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5652120" y="3392996"/>
            <a:ext cx="2448272" cy="93610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Ensemble de </a:t>
            </a:r>
            <a:r>
              <a:rPr lang="en-CA" dirty="0" err="1"/>
              <a:t>chiffres</a:t>
            </a:r>
            <a:endParaRPr lang="en-CA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7253" y="4653136"/>
            <a:ext cx="3049912" cy="202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91" y="3861048"/>
            <a:ext cx="3340625" cy="221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3" y="6381328"/>
            <a:ext cx="46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81328"/>
            <a:ext cx="63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11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928" y="260648"/>
            <a:ext cx="3590655" cy="2692992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065" y="311561"/>
            <a:ext cx="3860676" cy="289550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9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5" name="Picture 8" descr="DSC035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599" y="998444"/>
            <a:ext cx="1292861" cy="96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26" r="24498"/>
          <a:stretch/>
        </p:blipFill>
        <p:spPr bwMode="auto">
          <a:xfrm rot="5400000">
            <a:off x="1529280" y="5689020"/>
            <a:ext cx="918193" cy="133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DSC036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8546" y="5724996"/>
            <a:ext cx="924817" cy="123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502" y="263379"/>
            <a:ext cx="3177913" cy="410172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6" t="9310" r="11256"/>
          <a:stretch/>
        </p:blipFill>
        <p:spPr bwMode="auto">
          <a:xfrm>
            <a:off x="4772219" y="4598138"/>
            <a:ext cx="995868" cy="117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2667" y="4595726"/>
            <a:ext cx="757065" cy="117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9732" y="4595726"/>
            <a:ext cx="834307" cy="117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DSC0359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9251" y="4812926"/>
            <a:ext cx="1172325" cy="74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SC0358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6261" y="4796258"/>
            <a:ext cx="1174739" cy="77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DSC0360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4163" y="5768812"/>
            <a:ext cx="888772" cy="114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DSC036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4653" y="5724997"/>
            <a:ext cx="888772" cy="123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DSC036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756973" y="5807338"/>
            <a:ext cx="888770" cy="106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520" y="187847"/>
            <a:ext cx="2894896" cy="558262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133" y="6356169"/>
            <a:ext cx="31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772219" y="6341457"/>
            <a:ext cx="303837" cy="38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86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128" y="496986"/>
            <a:ext cx="4008991" cy="329205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DSC033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27" y="4153209"/>
            <a:ext cx="999038" cy="133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7704" y="4222600"/>
            <a:ext cx="867414" cy="119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3848" y="4204114"/>
            <a:ext cx="939773" cy="119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DSC036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87" y="5527495"/>
            <a:ext cx="998918" cy="133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SC035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8706" y="5702721"/>
            <a:ext cx="1118887" cy="86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DSC0358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7000" y="5701965"/>
            <a:ext cx="1113468" cy="93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063" y="394717"/>
            <a:ext cx="3334234" cy="517200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21" b="26725"/>
          <a:stretch/>
        </p:blipFill>
        <p:spPr bwMode="auto">
          <a:xfrm>
            <a:off x="6318153" y="5698999"/>
            <a:ext cx="1400054" cy="102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484" y="6397539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39753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8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E4480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23" name="Picture 10" descr="DSC033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27" y="4153209"/>
            <a:ext cx="999038" cy="133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7704" y="4222600"/>
            <a:ext cx="867414" cy="119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3848" y="4204114"/>
            <a:ext cx="939773" cy="119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DSC036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87" y="5527495"/>
            <a:ext cx="998918" cy="133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SC035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8706" y="5702721"/>
            <a:ext cx="1118887" cy="86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DSC0358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7000" y="5701965"/>
            <a:ext cx="1113468" cy="93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910" y="188640"/>
            <a:ext cx="3688519" cy="384639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47" y="188640"/>
            <a:ext cx="3364818" cy="48377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508104" y="5318754"/>
            <a:ext cx="2159546" cy="131873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 </a:t>
            </a:r>
            <a:r>
              <a:rPr lang="en-CA" dirty="0" err="1" smtClean="0"/>
              <a:t>cordes</a:t>
            </a:r>
            <a:r>
              <a:rPr lang="en-CA" dirty="0" smtClean="0"/>
              <a:t> </a:t>
            </a:r>
            <a:r>
              <a:rPr lang="en-CA" dirty="0"/>
              <a:t>à</a:t>
            </a:r>
            <a:r>
              <a:rPr lang="en-CA" dirty="0" smtClean="0"/>
              <a:t> </a:t>
            </a:r>
            <a:r>
              <a:rPr lang="en-CA" dirty="0" err="1" smtClean="0"/>
              <a:t>sauter</a:t>
            </a:r>
            <a:endParaRPr lang="en-CA" dirty="0" smtClean="0"/>
          </a:p>
          <a:p>
            <a:pPr algn="ctr"/>
            <a:r>
              <a:rPr lang="en-CA" dirty="0" smtClean="0"/>
              <a:t>Sacs de </a:t>
            </a:r>
            <a:r>
              <a:rPr lang="en-CA" dirty="0" err="1" smtClean="0"/>
              <a:t>pois</a:t>
            </a:r>
            <a:endParaRPr lang="en-CA" dirty="0" smtClean="0"/>
          </a:p>
          <a:p>
            <a:pPr algn="ctr"/>
            <a:r>
              <a:rPr lang="en-CA" dirty="0" smtClean="0"/>
              <a:t>Foulards</a:t>
            </a:r>
            <a:endParaRPr lang="en-CA" dirty="0" smtClean="0"/>
          </a:p>
          <a:p>
            <a:pPr algn="ctr"/>
            <a:r>
              <a:rPr lang="en-CA" dirty="0" err="1" smtClean="0"/>
              <a:t>Ruban</a:t>
            </a:r>
            <a:endParaRPr lang="en-CA" dirty="0" smtClean="0"/>
          </a:p>
        </p:txBody>
      </p:sp>
      <p:pic>
        <p:nvPicPr>
          <p:cNvPr id="16" name="Picture 10" descr="DSC0366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6407" y="5393990"/>
            <a:ext cx="1344727" cy="100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53336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6453336"/>
            <a:ext cx="33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03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E4480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E4480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6" y="169484"/>
            <a:ext cx="2811912" cy="504162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611560" y="5301208"/>
            <a:ext cx="3240360" cy="144016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err="1" smtClean="0"/>
              <a:t>Cordes</a:t>
            </a:r>
            <a:r>
              <a:rPr lang="en-CA" dirty="0"/>
              <a:t> à </a:t>
            </a:r>
            <a:r>
              <a:rPr lang="en-CA" dirty="0" err="1" smtClean="0"/>
              <a:t>sauter</a:t>
            </a:r>
            <a:r>
              <a:rPr lang="en-CA" dirty="0" smtClean="0"/>
              <a:t>, </a:t>
            </a:r>
            <a:r>
              <a:rPr lang="en-CA" dirty="0" smtClean="0"/>
              <a:t>f</a:t>
            </a:r>
            <a:r>
              <a:rPr lang="en-CA" dirty="0" smtClean="0"/>
              <a:t>oulards</a:t>
            </a:r>
            <a:endParaRPr lang="en-CA" dirty="0" smtClean="0"/>
          </a:p>
          <a:p>
            <a:pPr algn="ctr"/>
            <a:r>
              <a:rPr lang="en-CA" dirty="0" err="1" smtClean="0"/>
              <a:t>Tapis</a:t>
            </a:r>
            <a:r>
              <a:rPr lang="en-CA" dirty="0" smtClean="0"/>
              <a:t>, sacs de </a:t>
            </a:r>
            <a:r>
              <a:rPr lang="en-CA" dirty="0" err="1" smtClean="0"/>
              <a:t>pois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#18</a:t>
            </a:r>
            <a:r>
              <a:rPr lang="en-CA" dirty="0" smtClean="0"/>
              <a:t>, 19, 20, 26, 27</a:t>
            </a:r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B, D</a:t>
            </a:r>
            <a:endParaRPr lang="en-C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26" y="309599"/>
            <a:ext cx="3412168" cy="46541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4788024" y="5517232"/>
            <a:ext cx="1008112" cy="86409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Cordes</a:t>
            </a:r>
            <a:r>
              <a:rPr lang="en-CA" dirty="0"/>
              <a:t> à </a:t>
            </a:r>
            <a:r>
              <a:rPr lang="en-CA" dirty="0" err="1" smtClean="0"/>
              <a:t>sauter</a:t>
            </a:r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689" y="5270157"/>
            <a:ext cx="745553" cy="13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729895" y="5499606"/>
            <a:ext cx="1303263" cy="86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DSC036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0011" y="5470017"/>
            <a:ext cx="1303266" cy="94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81328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6488668"/>
            <a:ext cx="39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15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E4480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E4480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22" y="1121420"/>
            <a:ext cx="3824636" cy="20582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1540" y="3933056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 </a:t>
            </a:r>
            <a:r>
              <a:rPr lang="en-CA" dirty="0" smtClean="0"/>
              <a:t>8, 11-15, 18, 19, 26, 27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7019" y="1121420"/>
            <a:ext cx="4075459" cy="22142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084548" y="3825044"/>
            <a:ext cx="3600400" cy="129614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 8-11, 15-19, </a:t>
            </a:r>
            <a:r>
              <a:rPr lang="en-CA" dirty="0" smtClean="0"/>
              <a:t>26, </a:t>
            </a:r>
            <a:r>
              <a:rPr lang="en-CA" dirty="0" smtClean="0"/>
              <a:t>27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652" y="6268670"/>
            <a:ext cx="43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47019" y="6268670"/>
            <a:ext cx="23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04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E4480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E4480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654" y="764704"/>
            <a:ext cx="3856315" cy="240646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612" y="3933056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smtClean="0"/>
              <a:t>2 </a:t>
            </a:r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 </a:t>
            </a:r>
            <a:r>
              <a:rPr lang="en-CA" dirty="0" smtClean="0"/>
              <a:t>18, 19, 20, 25-28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1679" y="476672"/>
            <a:ext cx="3777235" cy="314524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170096" y="4077072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Ruban</a:t>
            </a:r>
            <a:endParaRPr lang="en-CA" dirty="0" smtClean="0"/>
          </a:p>
          <a:p>
            <a:pPr algn="ctr"/>
            <a:r>
              <a:rPr lang="en-CA" dirty="0" smtClean="0"/>
              <a:t>2 </a:t>
            </a:r>
            <a:r>
              <a:rPr lang="en-CA" dirty="0" err="1" smtClean="0"/>
              <a:t>Tapis</a:t>
            </a:r>
            <a:endParaRPr lang="en-CA" dirty="0" smtClean="0"/>
          </a:p>
          <a:p>
            <a:pPr algn="ctr"/>
            <a:r>
              <a:rPr lang="en-CA" dirty="0" err="1" smtClean="0"/>
              <a:t>Cartes</a:t>
            </a:r>
            <a:r>
              <a:rPr lang="en-CA" dirty="0" smtClean="0"/>
              <a:t> # </a:t>
            </a:r>
            <a:r>
              <a:rPr lang="en-CA" dirty="0" smtClean="0"/>
              <a:t>18, 19, 20, 26, 27</a:t>
            </a:r>
          </a:p>
          <a:p>
            <a:pPr algn="ctr"/>
            <a:r>
              <a:rPr lang="en-CA" dirty="0" err="1" smtClean="0"/>
              <a:t>Animaux</a:t>
            </a:r>
            <a:r>
              <a:rPr lang="en-CA" dirty="0" smtClean="0"/>
              <a:t>: </a:t>
            </a:r>
            <a:r>
              <a:rPr lang="en-CA" dirty="0" smtClean="0"/>
              <a:t>C, D, G, 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381328"/>
            <a:ext cx="21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381328"/>
            <a:ext cx="22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77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24350</TotalTime>
  <Words>910</Words>
  <Application>Microsoft Office PowerPoint</Application>
  <PresentationFormat>On-screen Show (4:3)</PresentationFormat>
  <Paragraphs>335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154</cp:revision>
  <dcterms:created xsi:type="dcterms:W3CDTF">2012-05-27T15:04:25Z</dcterms:created>
  <dcterms:modified xsi:type="dcterms:W3CDTF">2020-02-29T11:42:28Z</dcterms:modified>
</cp:coreProperties>
</file>