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66CC"/>
    <a:srgbClr val="99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68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BA17DF1-33BB-42BB-A04B-235D45D7ADD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F1DBE6-0719-4005-9D71-96920883B6EE}" type="slidenum">
              <a:rPr lang="en-CA" altLang="en-US"/>
              <a:pPr>
                <a:spcBef>
                  <a:spcPct val="0"/>
                </a:spcBef>
              </a:pPr>
              <a:t>1</a:t>
            </a:fld>
            <a:endParaRPr lang="en-CA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3BEECA-FAC1-41A9-8C28-DD3F38AE6F29}" type="slidenum">
              <a:rPr lang="en-CA" altLang="en-US"/>
              <a:pPr>
                <a:spcBef>
                  <a:spcPct val="0"/>
                </a:spcBef>
              </a:pPr>
              <a:t>10</a:t>
            </a:fld>
            <a:endParaRPr lang="en-CA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F0BEA8-92CE-4435-B808-A5AC02892100}" type="slidenum">
              <a:rPr lang="en-CA" altLang="en-US"/>
              <a:pPr>
                <a:spcBef>
                  <a:spcPct val="0"/>
                </a:spcBef>
              </a:pPr>
              <a:t>11</a:t>
            </a:fld>
            <a:endParaRPr lang="en-CA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537C14-2AC3-4A4E-91F6-6854C2E61982}" type="slidenum">
              <a:rPr lang="en-CA" altLang="en-US"/>
              <a:pPr>
                <a:spcBef>
                  <a:spcPct val="0"/>
                </a:spcBef>
              </a:pPr>
              <a:t>12</a:t>
            </a:fld>
            <a:endParaRPr lang="en-CA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1F4DAB-E9FC-471D-8F9A-E2AD700FA8F0}" type="slidenum">
              <a:rPr lang="en-CA" altLang="en-US"/>
              <a:pPr>
                <a:spcBef>
                  <a:spcPct val="0"/>
                </a:spcBef>
              </a:pPr>
              <a:t>13</a:t>
            </a:fld>
            <a:endParaRPr lang="en-CA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5F500D-5DB2-40BA-A552-4928B7F281BC}" type="slidenum">
              <a:rPr lang="en-CA" altLang="en-US"/>
              <a:pPr>
                <a:spcBef>
                  <a:spcPct val="0"/>
                </a:spcBef>
              </a:pPr>
              <a:t>14</a:t>
            </a:fld>
            <a:endParaRPr lang="en-CA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6BC5FD-53BE-4B42-9211-D482D9DFF0FC}" type="slidenum">
              <a:rPr lang="en-CA" altLang="en-US"/>
              <a:pPr>
                <a:spcBef>
                  <a:spcPct val="0"/>
                </a:spcBef>
              </a:pPr>
              <a:t>2</a:t>
            </a:fld>
            <a:endParaRPr lang="en-CA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A306B9-4C10-421D-958F-C7BF190D650C}" type="slidenum">
              <a:rPr lang="en-CA" altLang="en-US"/>
              <a:pPr>
                <a:spcBef>
                  <a:spcPct val="0"/>
                </a:spcBef>
              </a:pPr>
              <a:t>3</a:t>
            </a:fld>
            <a:endParaRPr lang="en-CA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E00AB9-3574-44BA-96E1-DD86CF43017B}" type="slidenum">
              <a:rPr lang="en-CA" altLang="en-US"/>
              <a:pPr>
                <a:spcBef>
                  <a:spcPct val="0"/>
                </a:spcBef>
              </a:pPr>
              <a:t>4</a:t>
            </a:fld>
            <a:endParaRPr lang="en-CA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C640C2-5E3C-4E44-B65E-D048962B966F}" type="slidenum">
              <a:rPr lang="en-CA" altLang="en-US"/>
              <a:pPr>
                <a:spcBef>
                  <a:spcPct val="0"/>
                </a:spcBef>
              </a:pPr>
              <a:t>5</a:t>
            </a:fld>
            <a:endParaRPr lang="en-CA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17ED5F-3198-44F6-A608-B064E931E90A}" type="slidenum">
              <a:rPr lang="en-CA" altLang="en-US"/>
              <a:pPr>
                <a:spcBef>
                  <a:spcPct val="0"/>
                </a:spcBef>
              </a:pPr>
              <a:t>6</a:t>
            </a:fld>
            <a:endParaRPr lang="en-CA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5AE65C-47F4-4E80-ADC9-43DE21FA10B2}" type="slidenum">
              <a:rPr lang="en-CA" altLang="en-US"/>
              <a:pPr>
                <a:spcBef>
                  <a:spcPct val="0"/>
                </a:spcBef>
              </a:pPr>
              <a:t>7</a:t>
            </a:fld>
            <a:endParaRPr lang="en-CA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3D30D8-84D0-4FD6-9B31-958F2CE989E4}" type="slidenum">
              <a:rPr lang="en-CA" altLang="en-US"/>
              <a:pPr>
                <a:spcBef>
                  <a:spcPct val="0"/>
                </a:spcBef>
              </a:pPr>
              <a:t>8</a:t>
            </a:fld>
            <a:endParaRPr lang="en-CA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7D380D-FB98-40F8-BB68-76D4DA1AEF70}" type="slidenum">
              <a:rPr lang="en-CA" altLang="en-US"/>
              <a:pPr>
                <a:spcBef>
                  <a:spcPct val="0"/>
                </a:spcBef>
              </a:pPr>
              <a:t>9</a:t>
            </a:fld>
            <a:endParaRPr lang="en-CA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4A6E5-463C-4F7E-AA6C-79CB6C1B8FA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4477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F6E91-6A5D-4B56-9FE0-D4A94F43D57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8478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EDCC4-76B8-4270-8AC7-31FC26DFB62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2743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F9962-198C-4600-BB13-7237AAE5393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1464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4DE5B-78FE-440E-B6B4-05A297E21D9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2246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36F89-05AB-4B26-A244-804EBF0B557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8284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3C42E-974F-4D8C-9991-307383C44FD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533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63AAF-9320-42CF-8294-B15A848ADFD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7480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F42E6-EF32-4601-B0E9-FEB52495A4F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785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16D72-649B-443F-A9CB-187390B88D8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523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2866C-7EBE-40CD-8720-B006DFAE623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78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A1B0547-A8FC-432C-9E2C-24D91692270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427538" cy="6858000"/>
          </a:xfrm>
          <a:solidFill>
            <a:srgbClr val="FF0000"/>
          </a:solidFill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0"/>
            <a:ext cx="4427537" cy="6858000"/>
          </a:xfrm>
          <a:solidFill>
            <a:srgbClr val="FF66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 rot="-5400000">
            <a:off x="1036638" y="4184650"/>
            <a:ext cx="2276475" cy="2492375"/>
          </a:xfrm>
          <a:prstGeom prst="rect">
            <a:avLst/>
          </a:prstGeom>
          <a:solidFill>
            <a:srgbClr val="C0C0C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7200">
                <a:latin typeface="Arial Black" panose="020B0A04020102020204" pitchFamily="34" charset="0"/>
              </a:rPr>
              <a:t>1</a:t>
            </a:r>
            <a:r>
              <a:rPr lang="en-CA" altLang="en-US" sz="6000">
                <a:latin typeface="Arial Black" panose="020B0A04020102020204" pitchFamily="34" charset="0"/>
              </a:rPr>
              <a:t> </a:t>
            </a:r>
            <a:endParaRPr lang="en-CA" altLang="en-US" sz="280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800">
                <a:latin typeface="Arial Black" panose="020B0A04020102020204" pitchFamily="34" charset="0"/>
              </a:rPr>
              <a:t>Straight body standing</a:t>
            </a:r>
          </a:p>
        </p:txBody>
      </p:sp>
      <p:sp>
        <p:nvSpPr>
          <p:cNvPr id="3078" name="Text Box 7"/>
          <p:cNvSpPr txBox="1">
            <a:spLocks noChangeArrowheads="1"/>
          </p:cNvSpPr>
          <p:nvPr/>
        </p:nvSpPr>
        <p:spPr bwMode="auto">
          <a:xfrm rot="-5400000">
            <a:off x="6115844" y="4648994"/>
            <a:ext cx="1728787" cy="2168525"/>
          </a:xfrm>
          <a:prstGeom prst="rect">
            <a:avLst/>
          </a:prstGeom>
          <a:solidFill>
            <a:srgbClr val="C0C0C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6000">
                <a:latin typeface="Arial Black" panose="020B0A04020102020204" pitchFamily="34" charset="0"/>
              </a:rPr>
              <a:t>2</a:t>
            </a:r>
            <a:r>
              <a:rPr lang="en-CA" altLang="en-US" sz="2800">
                <a:latin typeface="Arial Black" panose="020B0A040201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500">
                <a:latin typeface="Arial Black" panose="020B0A04020102020204" pitchFamily="34" charset="0"/>
              </a:rPr>
              <a:t>Straight body on tummy</a:t>
            </a:r>
          </a:p>
        </p:txBody>
      </p:sp>
      <p:pic>
        <p:nvPicPr>
          <p:cNvPr id="3079" name="Picture 8" descr="DSC035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5" y="908720"/>
            <a:ext cx="3985818" cy="298859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9" descr="DSC035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2" y="243912"/>
            <a:ext cx="3168277" cy="4224901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427538" cy="6858000"/>
          </a:xfrm>
          <a:solidFill>
            <a:srgbClr val="00CCFF"/>
          </a:solidFill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0"/>
            <a:ext cx="4427537" cy="6858000"/>
          </a:xfrm>
          <a:solidFill>
            <a:srgbClr val="CC99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 rot="-5400000">
            <a:off x="1662907" y="4706144"/>
            <a:ext cx="1366837" cy="2555875"/>
          </a:xfrm>
          <a:prstGeom prst="rect">
            <a:avLst/>
          </a:prstGeom>
          <a:solidFill>
            <a:srgbClr val="C0C0C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6000">
                <a:latin typeface="Arial Black" panose="020B0A04020102020204" pitchFamily="34" charset="0"/>
              </a:rPr>
              <a:t>19 </a:t>
            </a:r>
            <a:endParaRPr lang="en-CA" altLang="en-US" sz="280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500">
                <a:latin typeface="Arial Black" panose="020B0A04020102020204" pitchFamily="34" charset="0"/>
              </a:rPr>
              <a:t>Front Fall from Knees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 rot="-5400000">
            <a:off x="6272231" y="5185152"/>
            <a:ext cx="1290103" cy="1810246"/>
          </a:xfrm>
          <a:prstGeom prst="rect">
            <a:avLst/>
          </a:prstGeom>
          <a:solidFill>
            <a:srgbClr val="C0C0C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6000" dirty="0">
                <a:latin typeface="Arial Black" panose="020B0A04020102020204" pitchFamily="34" charset="0"/>
              </a:rPr>
              <a:t>20</a:t>
            </a:r>
            <a:endParaRPr lang="en-CA" altLang="en-US" sz="2800" dirty="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500" dirty="0" err="1">
                <a:latin typeface="Arial Black" panose="020B0A04020102020204" pitchFamily="34" charset="0"/>
              </a:rPr>
              <a:t>Roly</a:t>
            </a:r>
            <a:r>
              <a:rPr lang="en-CA" altLang="en-US" sz="2500" dirty="0">
                <a:latin typeface="Arial Black" panose="020B0A04020102020204" pitchFamily="34" charset="0"/>
              </a:rPr>
              <a:t> Poly</a:t>
            </a:r>
          </a:p>
        </p:txBody>
      </p:sp>
      <p:pic>
        <p:nvPicPr>
          <p:cNvPr id="2151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82802" y="3152279"/>
            <a:ext cx="2944595" cy="1957841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1648001" y="783490"/>
            <a:ext cx="2497933" cy="1660859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50891" y="3313319"/>
            <a:ext cx="2532782" cy="142469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scene3d>
            <a:camera prst="orthographicFront">
              <a:rot lat="0" lon="10799999" rev="107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52000" y="1250597"/>
            <a:ext cx="2531673" cy="142406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scene3d>
            <a:camera prst="orthographicFront">
              <a:rot lat="21599979" lon="10799999" rev="107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Curved Left 2"/>
          <p:cNvSpPr/>
          <p:nvPr/>
        </p:nvSpPr>
        <p:spPr>
          <a:xfrm>
            <a:off x="8346825" y="2420888"/>
            <a:ext cx="563898" cy="110292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6" name="Arrow: Curved Down 5"/>
          <p:cNvSpPr/>
          <p:nvPr/>
        </p:nvSpPr>
        <p:spPr>
          <a:xfrm rot="16596145">
            <a:off x="4576952" y="2580161"/>
            <a:ext cx="1159904" cy="65928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7" name="Arrow: Curved Down 6"/>
          <p:cNvSpPr/>
          <p:nvPr/>
        </p:nvSpPr>
        <p:spPr>
          <a:xfrm rot="16732976">
            <a:off x="665759" y="1814044"/>
            <a:ext cx="1168706" cy="81685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427538" cy="6858000"/>
          </a:xfrm>
          <a:solidFill>
            <a:srgbClr val="FF99CC"/>
          </a:solidFill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0"/>
            <a:ext cx="4427537" cy="6858000"/>
          </a:xfrm>
          <a:solidFill>
            <a:srgbClr val="FF00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 rot="-5400000">
            <a:off x="1295400" y="4935538"/>
            <a:ext cx="1771650" cy="1784350"/>
          </a:xfrm>
          <a:prstGeom prst="rect">
            <a:avLst/>
          </a:prstGeom>
          <a:solidFill>
            <a:srgbClr val="C0C0C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6000">
                <a:latin typeface="Arial Black" panose="020B0A04020102020204" pitchFamily="34" charset="0"/>
              </a:rPr>
              <a:t>21 </a:t>
            </a:r>
            <a:endParaRPr lang="en-CA" altLang="en-US" sz="280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500">
                <a:latin typeface="Arial Black" panose="020B0A04020102020204" pitchFamily="34" charset="0"/>
              </a:rPr>
              <a:t>Rolling Pin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 rot="-5400000">
            <a:off x="6214269" y="4914107"/>
            <a:ext cx="1728787" cy="1784350"/>
          </a:xfrm>
          <a:prstGeom prst="rect">
            <a:avLst/>
          </a:prstGeom>
          <a:solidFill>
            <a:srgbClr val="C0C0C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6000">
                <a:latin typeface="Arial Black" panose="020B0A04020102020204" pitchFamily="34" charset="0"/>
              </a:rPr>
              <a:t>22</a:t>
            </a:r>
            <a:endParaRPr lang="en-CA" altLang="en-US" sz="280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500">
                <a:latin typeface="Arial Black" panose="020B0A04020102020204" pitchFamily="34" charset="0"/>
              </a:rPr>
              <a:t>Puppy Roll</a:t>
            </a:r>
          </a:p>
        </p:txBody>
      </p:sp>
      <p:pic>
        <p:nvPicPr>
          <p:cNvPr id="23559" name="Picture 10" descr="DSC036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98" y="730584"/>
            <a:ext cx="780040" cy="346381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11" descr="DSC036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827" y="700581"/>
            <a:ext cx="930385" cy="34958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1" name="Picture 12" descr="DSC036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902" y="697153"/>
            <a:ext cx="739148" cy="350268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25" y="2074863"/>
            <a:ext cx="1762125" cy="1322387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05750" y="1412875"/>
            <a:ext cx="1081088" cy="2513013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2213" y="1504950"/>
            <a:ext cx="1141412" cy="24892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DSC036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274" y="730584"/>
            <a:ext cx="780040" cy="346381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Curved Down 5"/>
          <p:cNvSpPr/>
          <p:nvPr/>
        </p:nvSpPr>
        <p:spPr>
          <a:xfrm>
            <a:off x="1115445" y="57856"/>
            <a:ext cx="2520451" cy="48767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4" name="Arrow: Curved Left 13"/>
          <p:cNvSpPr/>
          <p:nvPr/>
        </p:nvSpPr>
        <p:spPr>
          <a:xfrm rot="5560446">
            <a:off x="1949534" y="3247492"/>
            <a:ext cx="463382" cy="264330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427538" cy="6858000"/>
          </a:xfrm>
          <a:solidFill>
            <a:srgbClr val="FF6600"/>
          </a:solidFill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0"/>
            <a:ext cx="4427537" cy="6858000"/>
          </a:xfrm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 rot="-5400000">
            <a:off x="1410494" y="5325269"/>
            <a:ext cx="1268413" cy="1508125"/>
          </a:xfrm>
          <a:prstGeom prst="rect">
            <a:avLst/>
          </a:prstGeom>
          <a:solidFill>
            <a:srgbClr val="C0C0C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5400">
                <a:latin typeface="Arial Black" panose="020B0A04020102020204" pitchFamily="34" charset="0"/>
              </a:rPr>
              <a:t>23</a:t>
            </a:r>
            <a:r>
              <a:rPr lang="en-CA" altLang="en-US" sz="6000">
                <a:latin typeface="Arial Black" panose="020B0A04020102020204" pitchFamily="34" charset="0"/>
              </a:rPr>
              <a:t> </a:t>
            </a:r>
            <a:endParaRPr lang="en-CA" altLang="en-US" sz="280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1600">
                <a:latin typeface="Arial Black" panose="020B0A04020102020204" pitchFamily="34" charset="0"/>
              </a:rPr>
              <a:t>Forward Roll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 rot="-5400000">
            <a:off x="6117087" y="5042813"/>
            <a:ext cx="1556346" cy="1785104"/>
          </a:xfrm>
          <a:prstGeom prst="rect">
            <a:avLst/>
          </a:prstGeom>
          <a:solidFill>
            <a:srgbClr val="C0C0C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6000" dirty="0">
                <a:latin typeface="Arial Black" panose="020B0A04020102020204" pitchFamily="34" charset="0"/>
              </a:rPr>
              <a:t>24</a:t>
            </a:r>
            <a:r>
              <a:rPr lang="en-CA" altLang="en-US" sz="2800" dirty="0">
                <a:latin typeface="Arial Black" panose="020B0A040201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500" dirty="0">
                <a:latin typeface="Arial Black" panose="020B0A04020102020204" pitchFamily="34" charset="0"/>
              </a:rPr>
              <a:t>Star Jump</a:t>
            </a:r>
          </a:p>
        </p:txBody>
      </p:sp>
      <p:pic>
        <p:nvPicPr>
          <p:cNvPr id="2560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69062" y="261194"/>
            <a:ext cx="2304257" cy="1296144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19645" y="2883163"/>
            <a:ext cx="1966043" cy="110589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0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19645" y="1545729"/>
            <a:ext cx="1966043" cy="110589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1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19600" y="215779"/>
            <a:ext cx="1975305" cy="111110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69062" y="1831976"/>
            <a:ext cx="2321200" cy="1543349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70000" y="3649963"/>
            <a:ext cx="2304257" cy="129614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19645" y="4189555"/>
            <a:ext cx="1975305" cy="111110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427538" cy="6858000"/>
          </a:xfrm>
          <a:solidFill>
            <a:srgbClr val="33CC33"/>
          </a:solidFill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0"/>
            <a:ext cx="4427537" cy="6858000"/>
          </a:xfrm>
          <a:solidFill>
            <a:srgbClr val="00CC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 rot="-5400000">
            <a:off x="1489460" y="5215527"/>
            <a:ext cx="1296987" cy="1784350"/>
          </a:xfrm>
          <a:prstGeom prst="rect">
            <a:avLst/>
          </a:prstGeom>
          <a:solidFill>
            <a:srgbClr val="C0C0C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6000" dirty="0">
                <a:latin typeface="Arial Black" panose="020B0A04020102020204" pitchFamily="34" charset="0"/>
              </a:rPr>
              <a:t>25 </a:t>
            </a:r>
            <a:endParaRPr lang="en-CA" altLang="en-US" sz="2800" dirty="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500" dirty="0">
                <a:latin typeface="Arial Black" panose="020B0A04020102020204" pitchFamily="34" charset="0"/>
              </a:rPr>
              <a:t>Jump Turn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 rot="-5400000">
            <a:off x="6108564" y="5090735"/>
            <a:ext cx="1546226" cy="1785104"/>
          </a:xfrm>
          <a:prstGeom prst="rect">
            <a:avLst/>
          </a:prstGeom>
          <a:solidFill>
            <a:srgbClr val="C0C0C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6000" dirty="0">
                <a:latin typeface="Arial Black" panose="020B0A04020102020204" pitchFamily="34" charset="0"/>
              </a:rPr>
              <a:t>26</a:t>
            </a:r>
            <a:r>
              <a:rPr lang="en-CA" altLang="en-US" sz="2800" dirty="0">
                <a:latin typeface="Arial Black" panose="020B0A040201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500" dirty="0">
                <a:latin typeface="Arial Black" panose="020B0A04020102020204" pitchFamily="34" charset="0"/>
              </a:rPr>
              <a:t>Tuck Jump</a:t>
            </a:r>
          </a:p>
        </p:txBody>
      </p:sp>
      <p:pic>
        <p:nvPicPr>
          <p:cNvPr id="2765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0388" y="3729190"/>
            <a:ext cx="2686113" cy="15109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2310" y="1766419"/>
            <a:ext cx="2664191" cy="177140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7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2310" y="140844"/>
            <a:ext cx="2664191" cy="149860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6086615" y="1189552"/>
            <a:ext cx="1532510" cy="2724464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6074325" y="-489034"/>
            <a:ext cx="1532508" cy="2724458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6074323" y="2901875"/>
            <a:ext cx="1532510" cy="2724462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Curved Down 6"/>
          <p:cNvSpPr/>
          <p:nvPr/>
        </p:nvSpPr>
        <p:spPr>
          <a:xfrm rot="16416983">
            <a:off x="-1326933" y="2292303"/>
            <a:ext cx="3368620" cy="6949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-142544" y="2512887"/>
            <a:ext cx="11240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½ turn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427538" cy="6858000"/>
          </a:xfrm>
          <a:solidFill>
            <a:srgbClr val="CC99FF"/>
          </a:solidFill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0"/>
            <a:ext cx="4427537" cy="6858000"/>
          </a:xfrm>
          <a:solidFill>
            <a:srgbClr val="FF99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 rot="-5400000">
            <a:off x="1187450" y="4827588"/>
            <a:ext cx="1844675" cy="1784350"/>
          </a:xfrm>
          <a:prstGeom prst="rect">
            <a:avLst/>
          </a:prstGeom>
          <a:solidFill>
            <a:srgbClr val="C0C0C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6000">
                <a:latin typeface="Arial Black" panose="020B0A04020102020204" pitchFamily="34" charset="0"/>
              </a:rPr>
              <a:t>27 </a:t>
            </a:r>
            <a:endParaRPr lang="en-CA" altLang="en-US" sz="280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500">
                <a:latin typeface="Arial Black" panose="020B0A04020102020204" pitchFamily="34" charset="0"/>
              </a:rPr>
              <a:t>Pencil Roll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 rot="-5400000">
            <a:off x="6095207" y="4745831"/>
            <a:ext cx="1728788" cy="1400175"/>
          </a:xfrm>
          <a:prstGeom prst="rect">
            <a:avLst/>
          </a:prstGeom>
          <a:solidFill>
            <a:srgbClr val="C0C0C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6000">
                <a:latin typeface="Arial Black" panose="020B0A04020102020204" pitchFamily="34" charset="0"/>
              </a:rPr>
              <a:t>28</a:t>
            </a:r>
            <a:endParaRPr lang="en-CA" altLang="en-US" sz="280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500">
                <a:latin typeface="Arial Black" panose="020B0A04020102020204" pitchFamily="34" charset="0"/>
              </a:rPr>
              <a:t>Tiptoe</a:t>
            </a:r>
          </a:p>
        </p:txBody>
      </p:sp>
      <p:pic>
        <p:nvPicPr>
          <p:cNvPr id="29703" name="Picture 10" descr="DSC036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860425" cy="3816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11" descr="DSC036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04813"/>
            <a:ext cx="1016000" cy="3816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5" name="Picture 12" descr="DSC036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04813"/>
            <a:ext cx="806450" cy="3816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6" name="Picture 13" descr="DSC0365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4813"/>
            <a:ext cx="979488" cy="3816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14" descr="DSC0363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836613"/>
            <a:ext cx="4140200" cy="31051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D6C4F7B-5E3F-4042-AD61-8732BA5835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11660" y="-423428"/>
            <a:ext cx="6120679" cy="7920879"/>
          </a:xfrm>
        </p:spPr>
      </p:pic>
    </p:spTree>
    <p:extLst>
      <p:ext uri="{BB962C8B-B14F-4D97-AF65-F5344CB8AC3E}">
        <p14:creationId xmlns:p14="http://schemas.microsoft.com/office/powerpoint/2010/main" val="1961908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283D5A-F069-4240-8812-370B4C66E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75657" y="-578035"/>
            <a:ext cx="6192689" cy="801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22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0A0828-4BCB-854D-A336-BA7639D06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04129" y="-671702"/>
            <a:ext cx="6339977" cy="820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9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12ECA82-FC69-504E-AC5E-CA351C151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7834" y="-595266"/>
            <a:ext cx="6176323" cy="799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4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9D2CFD-FE16-064D-BECD-C49815A47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21532" y="-754299"/>
            <a:ext cx="6411985" cy="829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83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427538" cy="6858000"/>
          </a:xfrm>
          <a:solidFill>
            <a:srgbClr val="FFFF00"/>
          </a:solidFill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0"/>
            <a:ext cx="4427537" cy="6858000"/>
          </a:xfrm>
          <a:solidFill>
            <a:srgbClr val="33CC33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 rot="-5400000">
            <a:off x="1090613" y="4706938"/>
            <a:ext cx="1844675" cy="2168525"/>
          </a:xfrm>
          <a:prstGeom prst="rect">
            <a:avLst/>
          </a:prstGeom>
          <a:solidFill>
            <a:srgbClr val="C0C0C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6000">
                <a:latin typeface="Arial Black" panose="020B0A04020102020204" pitchFamily="34" charset="0"/>
              </a:rPr>
              <a:t>3 </a:t>
            </a:r>
            <a:endParaRPr lang="en-CA" altLang="en-US" sz="280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500">
                <a:latin typeface="Arial Black" panose="020B0A04020102020204" pitchFamily="34" charset="0"/>
              </a:rPr>
              <a:t>Straight body on back</a:t>
            </a:r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 rot="-5400000">
            <a:off x="6239669" y="5106194"/>
            <a:ext cx="1728787" cy="1400175"/>
          </a:xfrm>
          <a:prstGeom prst="rect">
            <a:avLst/>
          </a:prstGeom>
          <a:solidFill>
            <a:srgbClr val="C0C0C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6000">
                <a:latin typeface="Arial Black" panose="020B0A04020102020204" pitchFamily="34" charset="0"/>
              </a:rPr>
              <a:t>4</a:t>
            </a:r>
            <a:r>
              <a:rPr lang="en-CA" altLang="en-US" sz="2800">
                <a:latin typeface="Arial Black" panose="020B0A040201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500">
                <a:latin typeface="Arial Black" panose="020B0A04020102020204" pitchFamily="34" charset="0"/>
              </a:rPr>
              <a:t>Tuck Sit</a:t>
            </a:r>
          </a:p>
        </p:txBody>
      </p:sp>
      <p:pic>
        <p:nvPicPr>
          <p:cNvPr id="5127" name="Picture 9" descr="DSC035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3338512" cy="44513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10" descr="DSC033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88913"/>
            <a:ext cx="3348038" cy="44640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13A871-60F3-C14A-BDCF-249FCE47F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95946" y="-663519"/>
            <a:ext cx="6284335" cy="813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39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427538" cy="6858000"/>
          </a:xfrm>
          <a:solidFill>
            <a:srgbClr val="00CCFF"/>
          </a:solidFill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0"/>
            <a:ext cx="4427537" cy="6858000"/>
          </a:xfrm>
          <a:solidFill>
            <a:srgbClr val="CC99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 rot="-5400000">
            <a:off x="1524001" y="4924425"/>
            <a:ext cx="1511300" cy="1400175"/>
          </a:xfrm>
          <a:prstGeom prst="rect">
            <a:avLst/>
          </a:prstGeom>
          <a:solidFill>
            <a:srgbClr val="C0C0C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6000">
                <a:latin typeface="Arial Black" panose="020B0A04020102020204" pitchFamily="34" charset="0"/>
              </a:rPr>
              <a:t>5 </a:t>
            </a:r>
            <a:endParaRPr lang="en-CA" altLang="en-US" sz="280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500">
                <a:latin typeface="Arial Black" panose="020B0A04020102020204" pitchFamily="34" charset="0"/>
              </a:rPr>
              <a:t>L Sit</a:t>
            </a:r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 rot="-5400000">
            <a:off x="6237288" y="5227638"/>
            <a:ext cx="1539875" cy="1400175"/>
          </a:xfrm>
          <a:prstGeom prst="rect">
            <a:avLst/>
          </a:prstGeom>
          <a:solidFill>
            <a:srgbClr val="C0C0C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6000">
                <a:latin typeface="Arial Black" panose="020B0A04020102020204" pitchFamily="34" charset="0"/>
              </a:rPr>
              <a:t>6</a:t>
            </a:r>
            <a:endParaRPr lang="en-CA" altLang="en-US" sz="280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500">
                <a:latin typeface="Arial Black" panose="020B0A04020102020204" pitchFamily="34" charset="0"/>
              </a:rPr>
              <a:t>Pike Sit</a:t>
            </a:r>
          </a:p>
        </p:txBody>
      </p:sp>
      <p:pic>
        <p:nvPicPr>
          <p:cNvPr id="7175" name="Picture 9" descr="DSC035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4032250" cy="31051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5398868" y="739400"/>
            <a:ext cx="3084785" cy="411304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scene3d>
            <a:camera prst="orthographicFront">
              <a:rot lat="21599992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427538" cy="6858000"/>
          </a:xfrm>
          <a:solidFill>
            <a:srgbClr val="FF99CC"/>
          </a:solidFill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0"/>
            <a:ext cx="4427537" cy="6858000"/>
          </a:xfrm>
          <a:solidFill>
            <a:srgbClr val="FF00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 rot="-5400000">
            <a:off x="1295400" y="4935538"/>
            <a:ext cx="1771650" cy="1784350"/>
          </a:xfrm>
          <a:prstGeom prst="rect">
            <a:avLst/>
          </a:prstGeom>
          <a:solidFill>
            <a:srgbClr val="C0C0C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6000">
                <a:latin typeface="Arial Black" panose="020B0A04020102020204" pitchFamily="34" charset="0"/>
              </a:rPr>
              <a:t>7 </a:t>
            </a:r>
            <a:endParaRPr lang="en-CA" altLang="en-US" sz="280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500">
                <a:latin typeface="Arial Black" panose="020B0A04020102020204" pitchFamily="34" charset="0"/>
              </a:rPr>
              <a:t>Straddle Sit</a:t>
            </a: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 rot="-5400000">
            <a:off x="6023769" y="5106194"/>
            <a:ext cx="1728787" cy="1400175"/>
          </a:xfrm>
          <a:prstGeom prst="rect">
            <a:avLst/>
          </a:prstGeom>
          <a:solidFill>
            <a:srgbClr val="C0C0C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6000">
                <a:latin typeface="Arial Black" panose="020B0A04020102020204" pitchFamily="34" charset="0"/>
              </a:rPr>
              <a:t>8</a:t>
            </a:r>
            <a:endParaRPr lang="en-CA" altLang="en-US" sz="280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500">
                <a:latin typeface="Arial Black" panose="020B0A04020102020204" pitchFamily="34" charset="0"/>
              </a:rPr>
              <a:t>V Sit</a:t>
            </a:r>
          </a:p>
        </p:txBody>
      </p:sp>
      <p:pic>
        <p:nvPicPr>
          <p:cNvPr id="922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740335" y="622040"/>
            <a:ext cx="3016223" cy="402163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10" descr="DSC036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60350"/>
            <a:ext cx="3284538" cy="43799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427538" cy="6858000"/>
          </a:xfrm>
          <a:solidFill>
            <a:srgbClr val="FF6600"/>
          </a:solidFill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0"/>
            <a:ext cx="4427537" cy="6858000"/>
          </a:xfrm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 rot="-5400000">
            <a:off x="1430338" y="5162550"/>
            <a:ext cx="1555750" cy="1400175"/>
          </a:xfrm>
          <a:prstGeom prst="rect">
            <a:avLst/>
          </a:prstGeom>
          <a:solidFill>
            <a:srgbClr val="C0C0C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6000">
                <a:latin typeface="Arial Black" panose="020B0A04020102020204" pitchFamily="34" charset="0"/>
              </a:rPr>
              <a:t>9 </a:t>
            </a:r>
            <a:endParaRPr lang="en-CA" altLang="en-US" sz="280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500">
                <a:latin typeface="Arial Black" panose="020B0A04020102020204" pitchFamily="34" charset="0"/>
              </a:rPr>
              <a:t>Table</a:t>
            </a: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 rot="-5400000">
            <a:off x="5925344" y="4914107"/>
            <a:ext cx="1728787" cy="1784350"/>
          </a:xfrm>
          <a:prstGeom prst="rect">
            <a:avLst/>
          </a:prstGeom>
          <a:solidFill>
            <a:srgbClr val="C0C0C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6000">
                <a:latin typeface="Arial Black" panose="020B0A04020102020204" pitchFamily="34" charset="0"/>
              </a:rPr>
              <a:t>10</a:t>
            </a:r>
            <a:r>
              <a:rPr lang="en-CA" altLang="en-US" sz="2800">
                <a:latin typeface="Arial Black" panose="020B0A040201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500">
                <a:latin typeface="Arial Black" panose="020B0A04020102020204" pitchFamily="34" charset="0"/>
              </a:rPr>
              <a:t>Front Bridge</a:t>
            </a:r>
          </a:p>
        </p:txBody>
      </p:sp>
      <p:pic>
        <p:nvPicPr>
          <p:cNvPr id="11271" name="Picture 9" descr="DSC036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3479800" cy="464026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5388662" y="703941"/>
            <a:ext cx="2956868" cy="394249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427538" cy="6858000"/>
          </a:xfrm>
          <a:solidFill>
            <a:srgbClr val="33CC33"/>
          </a:solidFill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0"/>
            <a:ext cx="4427537" cy="6858000"/>
          </a:xfrm>
          <a:solidFill>
            <a:srgbClr val="00CC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 rot="-5400000">
            <a:off x="1281113" y="4706938"/>
            <a:ext cx="1844675" cy="2168525"/>
          </a:xfrm>
          <a:prstGeom prst="rect">
            <a:avLst/>
          </a:prstGeom>
          <a:solidFill>
            <a:srgbClr val="C0C0C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6000">
                <a:latin typeface="Arial Black" panose="020B0A04020102020204" pitchFamily="34" charset="0"/>
              </a:rPr>
              <a:t>11 </a:t>
            </a:r>
            <a:endParaRPr lang="en-CA" altLang="en-US" sz="280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500">
                <a:latin typeface="Arial Black" panose="020B0A04020102020204" pitchFamily="34" charset="0"/>
              </a:rPr>
              <a:t>Front Bridge with Flag</a:t>
            </a: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 rot="-5400000">
            <a:off x="6069806" y="4914107"/>
            <a:ext cx="1728787" cy="1784350"/>
          </a:xfrm>
          <a:prstGeom prst="rect">
            <a:avLst/>
          </a:prstGeom>
          <a:solidFill>
            <a:srgbClr val="C0C0C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6000">
                <a:latin typeface="Arial Black" panose="020B0A04020102020204" pitchFamily="34" charset="0"/>
              </a:rPr>
              <a:t>12</a:t>
            </a:r>
            <a:r>
              <a:rPr lang="en-CA" altLang="en-US" sz="2800">
                <a:latin typeface="Arial Black" panose="020B0A040201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500">
                <a:latin typeface="Arial Black" panose="020B0A04020102020204" pitchFamily="34" charset="0"/>
              </a:rPr>
              <a:t>Front Support</a:t>
            </a:r>
          </a:p>
        </p:txBody>
      </p:sp>
      <p:pic>
        <p:nvPicPr>
          <p:cNvPr id="1331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767657" y="632519"/>
            <a:ext cx="2953344" cy="393779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10" descr="DSC033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188913"/>
            <a:ext cx="3348038" cy="44640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427538" cy="6858000"/>
          </a:xfrm>
          <a:solidFill>
            <a:srgbClr val="CC99FF"/>
          </a:solidFill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0"/>
            <a:ext cx="4427537" cy="6858000"/>
          </a:xfrm>
          <a:solidFill>
            <a:srgbClr val="FF99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 rot="-5400000">
            <a:off x="1187450" y="4827588"/>
            <a:ext cx="1844675" cy="1784350"/>
          </a:xfrm>
          <a:prstGeom prst="rect">
            <a:avLst/>
          </a:prstGeom>
          <a:solidFill>
            <a:srgbClr val="C0C0C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6000">
                <a:latin typeface="Arial Black" panose="020B0A04020102020204" pitchFamily="34" charset="0"/>
              </a:rPr>
              <a:t>13 </a:t>
            </a:r>
            <a:endParaRPr lang="en-CA" altLang="en-US" sz="280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500">
                <a:latin typeface="Arial Black" panose="020B0A04020102020204" pitchFamily="34" charset="0"/>
              </a:rPr>
              <a:t>Back Support</a:t>
            </a: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 rot="-5400000">
            <a:off x="6142831" y="4914107"/>
            <a:ext cx="1728787" cy="1784350"/>
          </a:xfrm>
          <a:prstGeom prst="rect">
            <a:avLst/>
          </a:prstGeom>
          <a:solidFill>
            <a:srgbClr val="C0C0C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6000">
                <a:latin typeface="Arial Black" panose="020B0A04020102020204" pitchFamily="34" charset="0"/>
              </a:rPr>
              <a:t>14</a:t>
            </a:r>
            <a:endParaRPr lang="en-CA" altLang="en-US" sz="280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500">
                <a:latin typeface="Arial Black" panose="020B0A04020102020204" pitchFamily="34" charset="0"/>
              </a:rPr>
              <a:t>Banana on Back</a:t>
            </a:r>
          </a:p>
        </p:txBody>
      </p:sp>
      <p:pic>
        <p:nvPicPr>
          <p:cNvPr id="15367" name="Picture 9" descr="DSC036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88913"/>
            <a:ext cx="3263900" cy="435133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10" descr="DSC036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4001" y="274638"/>
            <a:ext cx="3361524" cy="448151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427538" cy="6858000"/>
          </a:xfrm>
          <a:solidFill>
            <a:srgbClr val="FF0000"/>
          </a:solidFill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0"/>
            <a:ext cx="4427537" cy="6858000"/>
          </a:xfrm>
          <a:solidFill>
            <a:srgbClr val="FF66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 rot="-5400000">
            <a:off x="1037431" y="4544220"/>
            <a:ext cx="2276475" cy="2062162"/>
          </a:xfrm>
          <a:prstGeom prst="rect">
            <a:avLst/>
          </a:prstGeom>
          <a:solidFill>
            <a:srgbClr val="C0C0C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7200">
                <a:latin typeface="Arial Black" panose="020B0A04020102020204" pitchFamily="34" charset="0"/>
              </a:rPr>
              <a:t>15</a:t>
            </a:r>
            <a:r>
              <a:rPr lang="en-CA" altLang="en-US" sz="6000">
                <a:latin typeface="Arial Black" panose="020B0A04020102020204" pitchFamily="34" charset="0"/>
              </a:rPr>
              <a:t> </a:t>
            </a:r>
            <a:endParaRPr lang="en-CA" altLang="en-US" sz="280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800">
                <a:latin typeface="Arial Black" panose="020B0A04020102020204" pitchFamily="34" charset="0"/>
              </a:rPr>
              <a:t>Banana on Front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 rot="-5400000">
            <a:off x="5889625" y="4518025"/>
            <a:ext cx="2089150" cy="1784350"/>
          </a:xfrm>
          <a:prstGeom prst="rect">
            <a:avLst/>
          </a:prstGeom>
          <a:solidFill>
            <a:srgbClr val="C0C0C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6000">
                <a:latin typeface="Arial Black" panose="020B0A04020102020204" pitchFamily="34" charset="0"/>
              </a:rPr>
              <a:t>16</a:t>
            </a:r>
            <a:endParaRPr lang="en-CA" altLang="en-US" sz="280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500">
                <a:latin typeface="Arial Black" panose="020B0A04020102020204" pitchFamily="34" charset="0"/>
              </a:rPr>
              <a:t>One-Foot Balance</a:t>
            </a:r>
          </a:p>
        </p:txBody>
      </p:sp>
      <p:pic>
        <p:nvPicPr>
          <p:cNvPr id="17415" name="Picture 9" descr="DSC036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8913"/>
            <a:ext cx="2940050" cy="391953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5358906" y="165687"/>
            <a:ext cx="2844997" cy="379333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427538" cy="6858000"/>
          </a:xfrm>
          <a:solidFill>
            <a:srgbClr val="FFFF00"/>
          </a:solidFill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0"/>
            <a:ext cx="4427537" cy="6858000"/>
          </a:xfrm>
          <a:solidFill>
            <a:srgbClr val="33CC33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 rot="-5400000">
            <a:off x="1331912" y="4899026"/>
            <a:ext cx="1844675" cy="1784350"/>
          </a:xfrm>
          <a:prstGeom prst="rect">
            <a:avLst/>
          </a:prstGeom>
          <a:solidFill>
            <a:srgbClr val="C0C0C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6000">
                <a:latin typeface="Arial Black" panose="020B0A04020102020204" pitchFamily="34" charset="0"/>
              </a:rPr>
              <a:t>17 </a:t>
            </a:r>
            <a:endParaRPr lang="en-CA" altLang="en-US" sz="280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500">
                <a:latin typeface="Arial Black" panose="020B0A04020102020204" pitchFamily="34" charset="0"/>
              </a:rPr>
              <a:t>Airplane Balance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 rot="-5400000">
            <a:off x="5783262" y="4481513"/>
            <a:ext cx="2447925" cy="1784350"/>
          </a:xfrm>
          <a:prstGeom prst="rect">
            <a:avLst/>
          </a:prstGeom>
          <a:solidFill>
            <a:srgbClr val="C0C0C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6000">
                <a:latin typeface="Arial Black" panose="020B0A04020102020204" pitchFamily="34" charset="0"/>
              </a:rPr>
              <a:t>18</a:t>
            </a:r>
            <a:r>
              <a:rPr lang="en-CA" altLang="en-US" sz="2800">
                <a:latin typeface="Arial Black" panose="020B0A040201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500">
                <a:latin typeface="Arial Black" panose="020B0A04020102020204" pitchFamily="34" charset="0"/>
              </a:rPr>
              <a:t>Motorcycle Landing</a:t>
            </a:r>
          </a:p>
        </p:txBody>
      </p:sp>
      <p:pic>
        <p:nvPicPr>
          <p:cNvPr id="19463" name="Picture 9" descr="DSC036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8913"/>
            <a:ext cx="3348037" cy="44640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10" descr="DSC036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20713"/>
            <a:ext cx="4092575" cy="307022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109</Words>
  <Application>Microsoft Macintosh PowerPoint</Application>
  <PresentationFormat>On-screen Show (4:3)</PresentationFormat>
  <Paragraphs>71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Arial Black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Paula Yochoff</cp:lastModifiedBy>
  <cp:revision>33</cp:revision>
  <dcterms:created xsi:type="dcterms:W3CDTF">2012-05-27T15:04:25Z</dcterms:created>
  <dcterms:modified xsi:type="dcterms:W3CDTF">2019-04-25T12:18:48Z</dcterms:modified>
</cp:coreProperties>
</file>