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5" r:id="rId16"/>
    <p:sldId id="279" r:id="rId17"/>
    <p:sldId id="28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66CC"/>
    <a:srgbClr val="99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BA17DF1-33BB-42BB-A04B-235D45D7ADD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248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F1DBE6-0719-4005-9D71-96920883B6EE}" type="slidenum">
              <a:rPr lang="en-CA" altLang="en-US"/>
              <a:pPr>
                <a:spcBef>
                  <a:spcPct val="0"/>
                </a:spcBef>
              </a:pPr>
              <a:t>1</a:t>
            </a:fld>
            <a:endParaRPr lang="en-CA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BEECA-FAC1-41A9-8C28-DD3F38AE6F29}" type="slidenum">
              <a:rPr lang="en-CA" altLang="en-US"/>
              <a:pPr>
                <a:spcBef>
                  <a:spcPct val="0"/>
                </a:spcBef>
              </a:pPr>
              <a:t>10</a:t>
            </a:fld>
            <a:endParaRPr lang="en-CA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F0BEA8-92CE-4435-B808-A5AC02892100}" type="slidenum">
              <a:rPr lang="en-CA" altLang="en-US"/>
              <a:pPr>
                <a:spcBef>
                  <a:spcPct val="0"/>
                </a:spcBef>
              </a:pPr>
              <a:t>11</a:t>
            </a:fld>
            <a:endParaRPr lang="en-CA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537C14-2AC3-4A4E-91F6-6854C2E61982}" type="slidenum">
              <a:rPr lang="en-CA" altLang="en-US"/>
              <a:pPr>
                <a:spcBef>
                  <a:spcPct val="0"/>
                </a:spcBef>
              </a:pPr>
              <a:t>12</a:t>
            </a:fld>
            <a:endParaRPr lang="en-CA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1F4DAB-E9FC-471D-8F9A-E2AD700FA8F0}" type="slidenum">
              <a:rPr lang="en-CA" altLang="en-US"/>
              <a:pPr>
                <a:spcBef>
                  <a:spcPct val="0"/>
                </a:spcBef>
              </a:pPr>
              <a:t>13</a:t>
            </a:fld>
            <a:endParaRPr lang="en-CA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5F500D-5DB2-40BA-A552-4928B7F281BC}" type="slidenum">
              <a:rPr lang="en-CA" altLang="en-US"/>
              <a:pPr>
                <a:spcBef>
                  <a:spcPct val="0"/>
                </a:spcBef>
              </a:pPr>
              <a:t>14</a:t>
            </a:fld>
            <a:endParaRPr lang="en-CA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6BC5FD-53BE-4B42-9211-D482D9DFF0FC}" type="slidenum">
              <a:rPr lang="en-CA" altLang="en-US"/>
              <a:pPr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A306B9-4C10-421D-958F-C7BF190D650C}" type="slidenum">
              <a:rPr lang="en-CA" altLang="en-US"/>
              <a:pPr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E00AB9-3574-44BA-96E1-DD86CF43017B}" type="slidenum">
              <a:rPr lang="en-CA" altLang="en-US"/>
              <a:pPr>
                <a:spcBef>
                  <a:spcPct val="0"/>
                </a:spcBef>
              </a:pPr>
              <a:t>4</a:t>
            </a:fld>
            <a:endParaRPr lang="en-CA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C640C2-5E3C-4E44-B65E-D048962B966F}" type="slidenum">
              <a:rPr lang="en-CA" altLang="en-US"/>
              <a:pPr>
                <a:spcBef>
                  <a:spcPct val="0"/>
                </a:spcBef>
              </a:pPr>
              <a:t>5</a:t>
            </a:fld>
            <a:endParaRPr lang="en-CA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17ED5F-3198-44F6-A608-B064E931E90A}" type="slidenum">
              <a:rPr lang="en-CA" altLang="en-US"/>
              <a:pPr>
                <a:spcBef>
                  <a:spcPct val="0"/>
                </a:spcBef>
              </a:pPr>
              <a:t>6</a:t>
            </a:fld>
            <a:endParaRPr lang="en-CA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5AE65C-47F4-4E80-ADC9-43DE21FA10B2}" type="slidenum">
              <a:rPr lang="en-CA" altLang="en-US"/>
              <a:pPr>
                <a:spcBef>
                  <a:spcPct val="0"/>
                </a:spcBef>
              </a:pPr>
              <a:t>7</a:t>
            </a:fld>
            <a:endParaRPr lang="en-CA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3D30D8-84D0-4FD6-9B31-958F2CE989E4}" type="slidenum">
              <a:rPr lang="en-CA" altLang="en-US"/>
              <a:pPr>
                <a:spcBef>
                  <a:spcPct val="0"/>
                </a:spcBef>
              </a:pPr>
              <a:t>8</a:t>
            </a:fld>
            <a:endParaRPr lang="en-CA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7D380D-FB98-40F8-BB68-76D4DA1AEF70}" type="slidenum">
              <a:rPr lang="en-CA" altLang="en-US"/>
              <a:pPr>
                <a:spcBef>
                  <a:spcPct val="0"/>
                </a:spcBef>
              </a:pPr>
              <a:t>9</a:t>
            </a:fld>
            <a:endParaRPr lang="en-CA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4A6E5-463C-4F7E-AA6C-79CB6C1B8F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447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6E91-6A5D-4B56-9FE0-D4A94F43D57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847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EDCC4-76B8-4270-8AC7-31FC26DFB62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274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F9962-198C-4600-BB13-7237AAE5393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46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4DE5B-78FE-440E-B6B4-05A297E21D9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24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6F89-05AB-4B26-A244-804EBF0B557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8284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3C42E-974F-4D8C-9991-307383C44FD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533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63AAF-9320-42CF-8294-B15A848ADFD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748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F42E6-EF32-4601-B0E9-FEB52495A4F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78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72-649B-443F-A9CB-187390B88D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2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2866C-7EBE-40CD-8720-B006DFAE62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78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A1B0547-A8FC-432C-9E2C-24D91692270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FF0000"/>
          </a:solidFill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FF66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-5400000">
            <a:off x="1036638" y="4445952"/>
            <a:ext cx="2276475" cy="1969770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7200" dirty="0">
                <a:latin typeface="Arial Black" panose="020B0A04020102020204" pitchFamily="34" charset="0"/>
              </a:rPr>
              <a:t>1</a:t>
            </a:r>
            <a:r>
              <a:rPr lang="en-CA" altLang="en-US" sz="6000" dirty="0">
                <a:latin typeface="Arial Black" panose="020B0A04020102020204" pitchFamily="34" charset="0"/>
              </a:rPr>
              <a:t> 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 dirty="0" smtClean="0">
                <a:latin typeface="Arial Black" panose="020B0A04020102020204" pitchFamily="34" charset="0"/>
              </a:rPr>
              <a:t>Crops droit </a:t>
            </a:r>
            <a:r>
              <a:rPr lang="en-CA" altLang="en-US" sz="2500" dirty="0" err="1" smtClean="0">
                <a:latin typeface="Arial Black" panose="020B0A04020102020204" pitchFamily="34" charset="0"/>
              </a:rPr>
              <a:t>debout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 rot="-5400000">
            <a:off x="6115844" y="4648344"/>
            <a:ext cx="1728787" cy="216982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2</a:t>
            </a:r>
            <a:r>
              <a:rPr lang="en-CA" altLang="en-US" sz="2800" dirty="0"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 dirty="0" smtClean="0">
                <a:latin typeface="Arial Black" panose="020B0A04020102020204" pitchFamily="34" charset="0"/>
              </a:rPr>
              <a:t>Corps droit </a:t>
            </a:r>
            <a:r>
              <a:rPr lang="en-CA" altLang="en-US" sz="2500" dirty="0" err="1" smtClean="0">
                <a:latin typeface="Arial Black" panose="020B0A04020102020204" pitchFamily="34" charset="0"/>
              </a:rPr>
              <a:t>sur</a:t>
            </a:r>
            <a:r>
              <a:rPr lang="en-CA" altLang="en-US" sz="2500" dirty="0" smtClean="0">
                <a:latin typeface="Arial Black" panose="020B0A04020102020204" pitchFamily="34" charset="0"/>
              </a:rPr>
              <a:t> le </a:t>
            </a:r>
            <a:r>
              <a:rPr lang="en-CA" altLang="en-US" sz="2500" dirty="0" err="1" smtClean="0">
                <a:latin typeface="Arial Black" panose="020B0A04020102020204" pitchFamily="34" charset="0"/>
              </a:rPr>
              <a:t>ventre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pic>
        <p:nvPicPr>
          <p:cNvPr id="3079" name="Picture 8" descr="DSC035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5" y="908720"/>
            <a:ext cx="3985818" cy="298859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9" descr="DSC035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2" y="243912"/>
            <a:ext cx="3168277" cy="422490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00CCFF"/>
          </a:solidFill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CC99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 rot="-5400000">
            <a:off x="1628996" y="4625304"/>
            <a:ext cx="1434660" cy="2785378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19 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300" dirty="0" err="1" smtClean="0">
                <a:latin typeface="Arial Black" panose="020B0A04020102020204" pitchFamily="34" charset="0"/>
              </a:rPr>
              <a:t>Tomber</a:t>
            </a:r>
            <a:r>
              <a:rPr lang="en-CA" altLang="en-US" sz="2300" dirty="0" smtClean="0">
                <a:latin typeface="Arial Black" panose="020B0A04020102020204" pitchFamily="34" charset="0"/>
              </a:rPr>
              <a:t> en</a:t>
            </a:r>
            <a:r>
              <a:rPr lang="en-CA" altLang="en-US" sz="2300" dirty="0" smtClean="0">
                <a:latin typeface="Arial Black" panose="020B0A04020102020204" pitchFamily="34" charset="0"/>
              </a:rPr>
              <a:t> </a:t>
            </a:r>
            <a:r>
              <a:rPr lang="en-CA" altLang="en-US" sz="2300" dirty="0" err="1" smtClean="0">
                <a:latin typeface="Arial Black" panose="020B0A04020102020204" pitchFamily="34" charset="0"/>
              </a:rPr>
              <a:t>avant</a:t>
            </a:r>
            <a:r>
              <a:rPr lang="en-CA" altLang="en-US" sz="2300" dirty="0" smtClean="0">
                <a:latin typeface="Arial Black" panose="020B0A04020102020204" pitchFamily="34" charset="0"/>
              </a:rPr>
              <a:t> </a:t>
            </a:r>
            <a:r>
              <a:rPr lang="en-CA" altLang="en-US" sz="2300" dirty="0" smtClean="0">
                <a:latin typeface="Arial Black" panose="020B0A04020102020204" pitchFamily="34" charset="0"/>
              </a:rPr>
              <a:t>des</a:t>
            </a:r>
            <a:r>
              <a:rPr lang="en-CA" altLang="en-US" sz="2300" dirty="0" smtClean="0">
                <a:latin typeface="Arial Black" panose="020B0A04020102020204" pitchFamily="34" charset="0"/>
              </a:rPr>
              <a:t> </a:t>
            </a:r>
            <a:r>
              <a:rPr lang="en-CA" altLang="en-US" sz="2300" dirty="0" err="1" smtClean="0">
                <a:latin typeface="Arial Black" panose="020B0A04020102020204" pitchFamily="34" charset="0"/>
              </a:rPr>
              <a:t>genoux</a:t>
            </a:r>
            <a:endParaRPr lang="en-CA" altLang="en-US" sz="2300" dirty="0">
              <a:latin typeface="Arial Black" panose="020B0A04020102020204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 rot="-5400000">
            <a:off x="6210982" y="5253307"/>
            <a:ext cx="1625205" cy="1338828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20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100" dirty="0" err="1" smtClean="0">
                <a:latin typeface="Arial Black" panose="020B0A04020102020204" pitchFamily="34" charset="0"/>
              </a:rPr>
              <a:t>Culbuto</a:t>
            </a:r>
            <a:endParaRPr lang="en-CA" altLang="en-US" sz="2100" dirty="0">
              <a:latin typeface="Arial Black" panose="020B0A04020102020204" pitchFamily="34" charset="0"/>
            </a:endParaRPr>
          </a:p>
        </p:txBody>
      </p:sp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2802" y="3152279"/>
            <a:ext cx="2944595" cy="195784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1648001" y="783490"/>
            <a:ext cx="2497933" cy="166085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0891" y="3313319"/>
            <a:ext cx="2532782" cy="142469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10799999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2000" y="1250597"/>
            <a:ext cx="2531673" cy="142406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21599979" lon="10799999" rev="107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Curved Left 2"/>
          <p:cNvSpPr/>
          <p:nvPr/>
        </p:nvSpPr>
        <p:spPr>
          <a:xfrm>
            <a:off x="8346825" y="2420888"/>
            <a:ext cx="563898" cy="110292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" name="Arrow: Curved Down 5"/>
          <p:cNvSpPr/>
          <p:nvPr/>
        </p:nvSpPr>
        <p:spPr>
          <a:xfrm rot="16596145">
            <a:off x="4576952" y="2580161"/>
            <a:ext cx="1159904" cy="65928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Arrow: Curved Down 6"/>
          <p:cNvSpPr/>
          <p:nvPr/>
        </p:nvSpPr>
        <p:spPr>
          <a:xfrm rot="16732976">
            <a:off x="665759" y="1814044"/>
            <a:ext cx="1168706" cy="81685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FF99CC"/>
          </a:solidFill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FF0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 rot="-5400000">
            <a:off x="1223033" y="4862792"/>
            <a:ext cx="1916385" cy="1785104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21 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sz="2500" dirty="0" err="1">
                <a:latin typeface="Arial Black" panose="020B0A04020102020204" pitchFamily="34" charset="0"/>
              </a:rPr>
              <a:t>Rouleau</a:t>
            </a:r>
            <a:r>
              <a:rPr lang="en-CA" sz="2500" dirty="0">
                <a:latin typeface="Arial Black" panose="020B0A04020102020204" pitchFamily="34" charset="0"/>
              </a:rPr>
              <a:t> à </a:t>
            </a:r>
            <a:r>
              <a:rPr lang="en-CA" sz="2500" dirty="0" err="1" smtClean="0">
                <a:latin typeface="Arial Black" panose="020B0A04020102020204" pitchFamily="34" charset="0"/>
              </a:rPr>
              <a:t>pâtisserie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 rot="-5400000">
            <a:off x="6214269" y="4913730"/>
            <a:ext cx="1728787" cy="1785104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22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 dirty="0" err="1" smtClean="0">
                <a:latin typeface="Arial Black" panose="020B0A04020102020204" pitchFamily="34" charset="0"/>
              </a:rPr>
              <a:t>Rouleau</a:t>
            </a:r>
            <a:r>
              <a:rPr lang="en-CA" altLang="en-US" sz="2500" dirty="0" smtClean="0">
                <a:latin typeface="Arial Black" panose="020B0A04020102020204" pitchFamily="34" charset="0"/>
              </a:rPr>
              <a:t> </a:t>
            </a:r>
            <a:r>
              <a:rPr lang="en-CA" altLang="en-US" sz="2500" dirty="0" smtClean="0">
                <a:latin typeface="Arial Black" panose="020B0A04020102020204" pitchFamily="34" charset="0"/>
              </a:rPr>
              <a:t>de </a:t>
            </a:r>
            <a:r>
              <a:rPr lang="en-CA" altLang="en-US" sz="2500" dirty="0" err="1" smtClean="0">
                <a:latin typeface="Arial Black" panose="020B0A04020102020204" pitchFamily="34" charset="0"/>
              </a:rPr>
              <a:t>chiot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pic>
        <p:nvPicPr>
          <p:cNvPr id="23559" name="Picture 10" descr="DSC036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8" y="730584"/>
            <a:ext cx="780040" cy="346381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11" descr="DSC036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27" y="700581"/>
            <a:ext cx="930385" cy="34958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12" descr="DSC036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02" y="697153"/>
            <a:ext cx="739148" cy="35026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2074863"/>
            <a:ext cx="1762125" cy="132238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05750" y="1412875"/>
            <a:ext cx="1081088" cy="251301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2213" y="1504950"/>
            <a:ext cx="1141412" cy="24892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DSC036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74" y="730584"/>
            <a:ext cx="780040" cy="346381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Curved Down 5"/>
          <p:cNvSpPr/>
          <p:nvPr/>
        </p:nvSpPr>
        <p:spPr>
          <a:xfrm>
            <a:off x="1115445" y="57856"/>
            <a:ext cx="2520451" cy="4876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" name="Arrow: Curved Left 13"/>
          <p:cNvSpPr/>
          <p:nvPr/>
        </p:nvSpPr>
        <p:spPr>
          <a:xfrm rot="5560446">
            <a:off x="1961468" y="3105140"/>
            <a:ext cx="452809" cy="26433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FF6600"/>
          </a:solidFill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 rot="-5400000">
            <a:off x="1410494" y="5325279"/>
            <a:ext cx="1268413" cy="150810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5400" dirty="0">
                <a:latin typeface="Arial Black" panose="020B0A04020102020204" pitchFamily="34" charset="0"/>
              </a:rPr>
              <a:t>23</a:t>
            </a:r>
            <a:r>
              <a:rPr lang="en-CA" altLang="en-US" sz="6000" dirty="0">
                <a:latin typeface="Arial Black" panose="020B0A04020102020204" pitchFamily="34" charset="0"/>
              </a:rPr>
              <a:t> 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1600" dirty="0" smtClean="0">
                <a:latin typeface="Arial Black" panose="020B0A04020102020204" pitchFamily="34" charset="0"/>
              </a:rPr>
              <a:t>Roulade </a:t>
            </a:r>
            <a:r>
              <a:rPr lang="en-CA" altLang="en-US" sz="1600" dirty="0" err="1" smtClean="0">
                <a:latin typeface="Arial Black" panose="020B0A04020102020204" pitchFamily="34" charset="0"/>
              </a:rPr>
              <a:t>avant</a:t>
            </a:r>
            <a:endParaRPr lang="en-CA" altLang="en-US" sz="1600" dirty="0">
              <a:latin typeface="Arial Black" panose="020B0A04020102020204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 rot="-5400000">
            <a:off x="6117087" y="5042811"/>
            <a:ext cx="1556346" cy="1785104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24</a:t>
            </a:r>
            <a:r>
              <a:rPr lang="en-CA" altLang="en-US" sz="2800" dirty="0"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sz="2500" dirty="0" err="1">
                <a:latin typeface="Arial Black" panose="020B0A04020102020204" pitchFamily="34" charset="0"/>
              </a:rPr>
              <a:t>Saut</a:t>
            </a:r>
            <a:r>
              <a:rPr lang="en-CA" sz="2500" dirty="0">
                <a:latin typeface="Arial Black" panose="020B0A04020102020204" pitchFamily="34" charset="0"/>
              </a:rPr>
              <a:t> </a:t>
            </a:r>
            <a:r>
              <a:rPr lang="en-CA" sz="2500" dirty="0" err="1">
                <a:latin typeface="Arial Black" panose="020B0A04020102020204" pitchFamily="34" charset="0"/>
              </a:rPr>
              <a:t>étoile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69062" y="261194"/>
            <a:ext cx="2304257" cy="1296144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9645" y="2883163"/>
            <a:ext cx="1966043" cy="110589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9645" y="1545729"/>
            <a:ext cx="1966043" cy="11058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1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9600" y="215779"/>
            <a:ext cx="1975305" cy="111110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69062" y="1831976"/>
            <a:ext cx="2321200" cy="154334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70000" y="3649963"/>
            <a:ext cx="2304257" cy="129614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9645" y="4189555"/>
            <a:ext cx="1975305" cy="111110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33CC33"/>
          </a:solidFill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00C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 rot="-5400000">
            <a:off x="1446465" y="5233709"/>
            <a:ext cx="1382980" cy="1661993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25 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100" dirty="0" err="1" smtClean="0">
                <a:latin typeface="Arial Black" panose="020B0A04020102020204" pitchFamily="34" charset="0"/>
              </a:rPr>
              <a:t>Saut</a:t>
            </a:r>
            <a:r>
              <a:rPr lang="en-CA" altLang="en-US" sz="2100" dirty="0" smtClean="0">
                <a:latin typeface="Arial Black" panose="020B0A04020102020204" pitchFamily="34" charset="0"/>
              </a:rPr>
              <a:t> </a:t>
            </a:r>
            <a:r>
              <a:rPr lang="en-CA" altLang="en-US" sz="2100" dirty="0" smtClean="0">
                <a:latin typeface="Arial Black" panose="020B0A04020102020204" pitchFamily="34" charset="0"/>
              </a:rPr>
              <a:t>tour</a:t>
            </a:r>
            <a:endParaRPr lang="en-CA" altLang="en-US" sz="2100" dirty="0">
              <a:latin typeface="Arial Black" panose="020B0A04020102020204" pitchFamily="34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 rot="-5400000">
            <a:off x="6108564" y="5090733"/>
            <a:ext cx="1546226" cy="1785104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26</a:t>
            </a:r>
            <a:r>
              <a:rPr lang="en-CA" altLang="en-US" sz="2800" dirty="0"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sz="2500" dirty="0" err="1">
                <a:latin typeface="Arial Black" panose="020B0A04020102020204" pitchFamily="34" charset="0"/>
              </a:rPr>
              <a:t>Saut</a:t>
            </a:r>
            <a:r>
              <a:rPr lang="en-CA" sz="2500" dirty="0">
                <a:latin typeface="Arial Black" panose="020B0A04020102020204" pitchFamily="34" charset="0"/>
              </a:rPr>
              <a:t> </a:t>
            </a:r>
            <a:r>
              <a:rPr lang="en-CA" sz="2500" dirty="0" err="1">
                <a:latin typeface="Arial Black" panose="020B0A04020102020204" pitchFamily="34" charset="0"/>
              </a:rPr>
              <a:t>groupé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0388" y="3729190"/>
            <a:ext cx="2686113" cy="1510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2310" y="1766419"/>
            <a:ext cx="2664191" cy="17714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2310" y="140844"/>
            <a:ext cx="2664191" cy="14986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6086615" y="1189552"/>
            <a:ext cx="1532510" cy="2724464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6074325" y="-489034"/>
            <a:ext cx="1532508" cy="272445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6074323" y="2901875"/>
            <a:ext cx="1532510" cy="272446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Curved Down 6"/>
          <p:cNvSpPr/>
          <p:nvPr/>
        </p:nvSpPr>
        <p:spPr>
          <a:xfrm rot="16416983">
            <a:off x="-1326933" y="2292303"/>
            <a:ext cx="3368620" cy="6949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142544" y="2512887"/>
            <a:ext cx="11240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½ turn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CC99FF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FF99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rot="-5400000">
            <a:off x="1187450" y="4634851"/>
            <a:ext cx="1844675" cy="216982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27 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 dirty="0" err="1" smtClean="0">
                <a:latin typeface="Arial Black" panose="020B0A04020102020204" pitchFamily="34" charset="0"/>
              </a:rPr>
              <a:t>Rouleau</a:t>
            </a:r>
            <a:r>
              <a:rPr lang="en-CA" altLang="en-US" sz="2500" dirty="0" smtClean="0">
                <a:latin typeface="Arial Black" panose="020B0A04020102020204" pitchFamily="34" charset="0"/>
              </a:rPr>
              <a:t> de crayon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 rot="-5400000">
            <a:off x="6095207" y="4361007"/>
            <a:ext cx="1728788" cy="216982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28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 dirty="0" smtClean="0">
                <a:latin typeface="Arial Black" panose="020B0A04020102020204" pitchFamily="34" charset="0"/>
              </a:rPr>
              <a:t>Pointe </a:t>
            </a:r>
            <a:r>
              <a:rPr lang="en-CA" altLang="en-US" sz="2500" dirty="0" smtClean="0">
                <a:latin typeface="Arial Black" panose="020B0A04020102020204" pitchFamily="34" charset="0"/>
              </a:rPr>
              <a:t>des </a:t>
            </a:r>
            <a:r>
              <a:rPr lang="en-CA" altLang="en-US" sz="2500" smtClean="0">
                <a:latin typeface="Arial Black" panose="020B0A04020102020204" pitchFamily="34" charset="0"/>
              </a:rPr>
              <a:t>pieds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pic>
        <p:nvPicPr>
          <p:cNvPr id="29703" name="Picture 10" descr="DSC036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60425" cy="381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11" descr="DSC036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4813"/>
            <a:ext cx="1016000" cy="381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12" descr="DSC036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4813"/>
            <a:ext cx="806450" cy="381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3" descr="DSC036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4813"/>
            <a:ext cx="979488" cy="3816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4" descr="DSC036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836613"/>
            <a:ext cx="4140200" cy="31051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5D6C4F7B-5E3F-4042-AD61-8732BA5835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1660" y="-423428"/>
            <a:ext cx="6120679" cy="7920879"/>
          </a:xfrm>
        </p:spPr>
      </p:pic>
    </p:spTree>
    <p:extLst>
      <p:ext uri="{BB962C8B-B14F-4D97-AF65-F5344CB8AC3E}">
        <p14:creationId xmlns:p14="http://schemas.microsoft.com/office/powerpoint/2010/main" val="1120591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283D5A-F069-4240-8812-370B4C66E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75657" y="-578035"/>
            <a:ext cx="6192689" cy="80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28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E0A0828-4BCB-854D-A336-BA7639D0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4129" y="-671702"/>
            <a:ext cx="6339977" cy="820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58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12ECA82-FC69-504E-AC5E-CA351C151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7834" y="-595266"/>
            <a:ext cx="6176323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8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D9D2CFD-FE16-064D-BECD-C49815A47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1532" y="-754299"/>
            <a:ext cx="6411985" cy="829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7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FFFF00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33CC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 rot="-5400000">
            <a:off x="1090613" y="4706288"/>
            <a:ext cx="1844675" cy="216982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3 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 dirty="0" smtClean="0">
                <a:latin typeface="Arial Black" panose="020B0A04020102020204" pitchFamily="34" charset="0"/>
              </a:rPr>
              <a:t>Corps </a:t>
            </a:r>
            <a:r>
              <a:rPr lang="en-CA" altLang="en-US" sz="2500" dirty="0" smtClean="0">
                <a:latin typeface="Arial Black" panose="020B0A04020102020204" pitchFamily="34" charset="0"/>
              </a:rPr>
              <a:t> droit </a:t>
            </a:r>
            <a:r>
              <a:rPr lang="en-CA" altLang="en-US" sz="2500" dirty="0" err="1" smtClean="0">
                <a:latin typeface="Arial Black" panose="020B0A04020102020204" pitchFamily="34" charset="0"/>
              </a:rPr>
              <a:t>sur</a:t>
            </a:r>
            <a:r>
              <a:rPr lang="en-CA" altLang="en-US" sz="2500" dirty="0" smtClean="0">
                <a:latin typeface="Arial Black" panose="020B0A04020102020204" pitchFamily="34" charset="0"/>
              </a:rPr>
              <a:t> le dos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 rot="-5400000">
            <a:off x="6203156" y="4838745"/>
            <a:ext cx="1801813" cy="1862048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4</a:t>
            </a:r>
            <a:r>
              <a:rPr lang="en-CA" altLang="en-US" sz="2800" dirty="0">
                <a:latin typeface="Arial Black" panose="020B0A04020102020204" pitchFamily="34" charset="0"/>
              </a:rPr>
              <a:t> </a:t>
            </a:r>
          </a:p>
          <a:p>
            <a:pPr algn="ctr">
              <a:buNone/>
            </a:pPr>
            <a:r>
              <a:rPr lang="en-CA" sz="2500" dirty="0" err="1" smtClean="0">
                <a:latin typeface="Arial Black" panose="020B0A04020102020204" pitchFamily="34" charset="0"/>
              </a:rPr>
              <a:t>Assis</a:t>
            </a:r>
            <a:r>
              <a:rPr lang="en-CA" sz="2500" dirty="0" smtClean="0">
                <a:latin typeface="Arial Black" panose="020B0A04020102020204" pitchFamily="34" charset="0"/>
              </a:rPr>
              <a:t> </a:t>
            </a:r>
            <a:r>
              <a:rPr lang="en-CA" sz="2500" b="1" dirty="0" err="1" smtClean="0">
                <a:latin typeface="Arial Black" panose="020B0A04020102020204" pitchFamily="34" charset="0"/>
              </a:rPr>
              <a:t>groupé</a:t>
            </a:r>
            <a:endParaRPr lang="en-CA" altLang="en-US" sz="2500" b="1" dirty="0">
              <a:latin typeface="Arial Black" panose="020B0A04020102020204" pitchFamily="34" charset="0"/>
            </a:endParaRPr>
          </a:p>
        </p:txBody>
      </p:sp>
      <p:pic>
        <p:nvPicPr>
          <p:cNvPr id="5127" name="Picture 9" descr="DSC035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3338512" cy="44513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10" descr="DSC033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8913"/>
            <a:ext cx="3348038" cy="44640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E13A871-60F3-C14A-BDCF-249FCE47F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5946" y="-663519"/>
            <a:ext cx="6284335" cy="813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3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00CCFF"/>
          </a:solidFill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CC99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 rot="-5400000">
            <a:off x="1416140" y="4624096"/>
            <a:ext cx="1727026" cy="1785104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5 </a:t>
            </a:r>
            <a:r>
              <a:rPr lang="en-CA" altLang="en-US" sz="2500" dirty="0" smtClean="0">
                <a:latin typeface="Arial Black" panose="020B0A04020102020204" pitchFamily="34" charset="0"/>
              </a:rPr>
              <a:t> </a:t>
            </a:r>
            <a:r>
              <a:rPr lang="en-CA" altLang="en-US" sz="2500" dirty="0" err="1" smtClean="0">
                <a:latin typeface="Arial Black" panose="020B0A04020102020204" pitchFamily="34" charset="0"/>
              </a:rPr>
              <a:t>Assis</a:t>
            </a:r>
            <a:r>
              <a:rPr lang="en-CA" altLang="en-US" sz="2500" dirty="0" smtClean="0">
                <a:latin typeface="Arial Black" panose="020B0A04020102020204" pitchFamily="34" charset="0"/>
              </a:rPr>
              <a:t> en “L”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 rot="-5400000">
            <a:off x="6164984" y="4924393"/>
            <a:ext cx="1684486" cy="1862048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6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>
              <a:buNone/>
            </a:pPr>
            <a:r>
              <a:rPr lang="en-CA" sz="2500" dirty="0" err="1" smtClean="0">
                <a:latin typeface="Arial Black" panose="020B0A04020102020204" pitchFamily="34" charset="0"/>
              </a:rPr>
              <a:t>Assis</a:t>
            </a:r>
            <a:r>
              <a:rPr lang="en-CA" sz="2500" dirty="0" smtClean="0">
                <a:latin typeface="Arial Black" panose="020B0A04020102020204" pitchFamily="34" charset="0"/>
              </a:rPr>
              <a:t> </a:t>
            </a:r>
            <a:r>
              <a:rPr lang="en-CA" sz="2500" dirty="0" err="1" smtClean="0">
                <a:latin typeface="Arial Black" panose="020B0A04020102020204" pitchFamily="34" charset="0"/>
              </a:rPr>
              <a:t>carp</a:t>
            </a:r>
            <a:r>
              <a:rPr lang="en-CA" sz="2500" b="1" dirty="0" err="1" smtClean="0">
                <a:latin typeface="Arial Black" panose="020B0A04020102020204" pitchFamily="34" charset="0"/>
              </a:rPr>
              <a:t>é</a:t>
            </a:r>
            <a:endParaRPr lang="en-CA" altLang="en-US" sz="2500" b="1" dirty="0">
              <a:latin typeface="Arial Black" panose="020B0A04020102020204" pitchFamily="34" charset="0"/>
            </a:endParaRPr>
          </a:p>
        </p:txBody>
      </p:sp>
      <p:pic>
        <p:nvPicPr>
          <p:cNvPr id="7175" name="Picture 9" descr="DSC035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4032250" cy="31051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5398868" y="739400"/>
            <a:ext cx="3084785" cy="411304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21599992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FF99CC"/>
          </a:solidFill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FF0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 rot="-5400000">
            <a:off x="1295400" y="4935159"/>
            <a:ext cx="1771650" cy="1785104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7 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sz="2500" dirty="0" err="1" smtClean="0">
                <a:latin typeface="Arial Black" panose="020B0A04020102020204" pitchFamily="34" charset="0"/>
              </a:rPr>
              <a:t>Assis</a:t>
            </a:r>
            <a:r>
              <a:rPr lang="en-CA" sz="2500" dirty="0" smtClean="0">
                <a:latin typeface="Arial Black" panose="020B0A04020102020204" pitchFamily="34" charset="0"/>
              </a:rPr>
              <a:t> a </a:t>
            </a:r>
            <a:r>
              <a:rPr lang="en-CA" sz="2500" dirty="0" err="1" smtClean="0">
                <a:latin typeface="Arial Black" panose="020B0A04020102020204" pitchFamily="34" charset="0"/>
              </a:rPr>
              <a:t>l’</a:t>
            </a:r>
            <a:r>
              <a:rPr lang="en-CA" sz="2500" dirty="0" err="1" smtClean="0">
                <a:latin typeface="Arial Black" panose="020B0A04020102020204" pitchFamily="34" charset="0"/>
              </a:rPr>
              <a:t>écart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 rot="-5400000">
            <a:off x="6023769" y="4913728"/>
            <a:ext cx="1728787" cy="1785104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8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 dirty="0" err="1" smtClean="0">
                <a:latin typeface="Arial Black" panose="020B0A04020102020204" pitchFamily="34" charset="0"/>
              </a:rPr>
              <a:t>Assis</a:t>
            </a:r>
            <a:r>
              <a:rPr lang="en-CA" altLang="en-US" sz="2500" dirty="0" smtClean="0">
                <a:latin typeface="Arial Black" panose="020B0A04020102020204" pitchFamily="34" charset="0"/>
              </a:rPr>
              <a:t> en “V”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740335" y="622040"/>
            <a:ext cx="3016223" cy="402163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10" descr="DSC036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60350"/>
            <a:ext cx="3284538" cy="43799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FF6600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 rot="-5400000">
            <a:off x="1430338" y="5162550"/>
            <a:ext cx="1555750" cy="140017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>
                <a:latin typeface="Arial Black" panose="020B0A04020102020204" pitchFamily="34" charset="0"/>
              </a:rPr>
              <a:t>9 </a:t>
            </a:r>
            <a:endParaRPr lang="en-CA" altLang="en-US" sz="280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>
                <a:latin typeface="Arial Black" panose="020B0A04020102020204" pitchFamily="34" charset="0"/>
              </a:rPr>
              <a:t>Table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 rot="-5400000">
            <a:off x="5925344" y="4913730"/>
            <a:ext cx="1728787" cy="1785104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10</a:t>
            </a:r>
            <a:r>
              <a:rPr lang="en-CA" altLang="en-US" sz="2800" dirty="0"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 dirty="0" smtClean="0">
                <a:latin typeface="Arial Black" panose="020B0A04020102020204" pitchFamily="34" charset="0"/>
              </a:rPr>
              <a:t>Pont </a:t>
            </a:r>
            <a:r>
              <a:rPr lang="en-CA" altLang="en-US" sz="2500" dirty="0" err="1" smtClean="0">
                <a:latin typeface="Arial Black" panose="020B0A04020102020204" pitchFamily="34" charset="0"/>
              </a:rPr>
              <a:t>avant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pic>
        <p:nvPicPr>
          <p:cNvPr id="11271" name="Picture 9" descr="DSC036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3479800" cy="464026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5388662" y="703941"/>
            <a:ext cx="2956868" cy="394249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33CC33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00C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 rot="-5400000">
            <a:off x="1281113" y="4513928"/>
            <a:ext cx="1844675" cy="255454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11 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 dirty="0" smtClean="0">
                <a:latin typeface="Arial Black" panose="020B0A04020102020204" pitchFamily="34" charset="0"/>
              </a:rPr>
              <a:t>Pont </a:t>
            </a:r>
            <a:r>
              <a:rPr lang="en-CA" altLang="en-US" sz="2500" dirty="0" err="1" smtClean="0">
                <a:latin typeface="Arial Black" panose="020B0A04020102020204" pitchFamily="34" charset="0"/>
              </a:rPr>
              <a:t>avant</a:t>
            </a:r>
            <a:r>
              <a:rPr lang="en-CA" altLang="en-US" sz="2500" dirty="0" smtClean="0">
                <a:latin typeface="Arial Black" panose="020B0A04020102020204" pitchFamily="34" charset="0"/>
              </a:rPr>
              <a:t> avec </a:t>
            </a:r>
            <a:r>
              <a:rPr lang="en-CA" altLang="en-US" sz="2500" dirty="0" err="1" smtClean="0">
                <a:latin typeface="Arial Black" panose="020B0A04020102020204" pitchFamily="34" charset="0"/>
              </a:rPr>
              <a:t>drapeau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 rot="-5400000">
            <a:off x="6069806" y="4913730"/>
            <a:ext cx="1728787" cy="1785104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12</a:t>
            </a:r>
            <a:r>
              <a:rPr lang="en-CA" altLang="en-US" sz="2800" dirty="0">
                <a:latin typeface="Arial Black" panose="020B0A040201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 dirty="0" err="1" smtClean="0">
                <a:latin typeface="Arial Black" panose="020B0A04020102020204" pitchFamily="34" charset="0"/>
              </a:rPr>
              <a:t>Appui</a:t>
            </a:r>
            <a:r>
              <a:rPr lang="en-CA" altLang="en-US" sz="2500" dirty="0" smtClean="0">
                <a:latin typeface="Arial Black" panose="020B0A04020102020204" pitchFamily="34" charset="0"/>
              </a:rPr>
              <a:t> </a:t>
            </a:r>
            <a:r>
              <a:rPr lang="en-CA" altLang="en-US" sz="2500" dirty="0" smtClean="0">
                <a:latin typeface="Arial Black" panose="020B0A04020102020204" pitchFamily="34" charset="0"/>
              </a:rPr>
              <a:t>facial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pic>
        <p:nvPicPr>
          <p:cNvPr id="1331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767657" y="632519"/>
            <a:ext cx="2953344" cy="393779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10" descr="DSC033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88913"/>
            <a:ext cx="3348038" cy="44640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CC99FF"/>
          </a:solidFill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FF99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 rot="-5400000">
            <a:off x="1187450" y="4827211"/>
            <a:ext cx="1844675" cy="1785104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13 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 dirty="0" err="1" smtClean="0">
                <a:latin typeface="Arial Black" panose="020B0A04020102020204" pitchFamily="34" charset="0"/>
              </a:rPr>
              <a:t>Appui</a:t>
            </a:r>
            <a:r>
              <a:rPr lang="en-CA" altLang="en-US" sz="2500" dirty="0" smtClean="0">
                <a:latin typeface="Arial Black" panose="020B0A04020102020204" pitchFamily="34" charset="0"/>
              </a:rPr>
              <a:t> </a:t>
            </a:r>
            <a:r>
              <a:rPr lang="en-CA" altLang="en-US" sz="2500" dirty="0" err="1" smtClean="0">
                <a:latin typeface="Arial Black" panose="020B0A04020102020204" pitchFamily="34" charset="0"/>
              </a:rPr>
              <a:t>dorsale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 rot="-5400000">
            <a:off x="6142831" y="4721370"/>
            <a:ext cx="1728787" cy="216982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14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500" dirty="0" err="1" smtClean="0">
                <a:latin typeface="Arial Black" panose="020B0A04020102020204" pitchFamily="34" charset="0"/>
              </a:rPr>
              <a:t>Banane</a:t>
            </a:r>
            <a:r>
              <a:rPr lang="en-CA" altLang="en-US" sz="2500" dirty="0" smtClean="0">
                <a:latin typeface="Arial Black" panose="020B0A04020102020204" pitchFamily="34" charset="0"/>
              </a:rPr>
              <a:t> </a:t>
            </a:r>
            <a:r>
              <a:rPr lang="en-CA" altLang="en-US" sz="2500" dirty="0" err="1" smtClean="0">
                <a:latin typeface="Arial Black" panose="020B0A04020102020204" pitchFamily="34" charset="0"/>
              </a:rPr>
              <a:t>sur</a:t>
            </a:r>
            <a:r>
              <a:rPr lang="en-CA" altLang="en-US" sz="2500" dirty="0" smtClean="0">
                <a:latin typeface="Arial Black" panose="020B0A04020102020204" pitchFamily="34" charset="0"/>
              </a:rPr>
              <a:t> le dos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pic>
        <p:nvPicPr>
          <p:cNvPr id="15367" name="Picture 9" descr="DSC036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3263900" cy="435133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10" descr="DSC036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001" y="274638"/>
            <a:ext cx="3361524" cy="44815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FF0000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FF66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 rot="-5400000">
            <a:off x="1037431" y="4328807"/>
            <a:ext cx="2276475" cy="2492990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7200" dirty="0">
                <a:latin typeface="Arial Black" panose="020B0A04020102020204" pitchFamily="34" charset="0"/>
              </a:rPr>
              <a:t>15</a:t>
            </a:r>
            <a:r>
              <a:rPr lang="en-CA" altLang="en-US" sz="6000" dirty="0">
                <a:latin typeface="Arial Black" panose="020B0A04020102020204" pitchFamily="34" charset="0"/>
              </a:rPr>
              <a:t> 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2800" dirty="0" err="1" smtClean="0">
                <a:latin typeface="Arial Black" panose="020B0A04020102020204" pitchFamily="34" charset="0"/>
              </a:rPr>
              <a:t>Banane</a:t>
            </a:r>
            <a:r>
              <a:rPr lang="en-CA" altLang="en-US" sz="2800" dirty="0" smtClean="0">
                <a:latin typeface="Arial Black" panose="020B0A04020102020204" pitchFamily="34" charset="0"/>
              </a:rPr>
              <a:t> </a:t>
            </a:r>
            <a:r>
              <a:rPr lang="en-CA" altLang="en-US" sz="2800" dirty="0" err="1" smtClean="0">
                <a:latin typeface="Arial Black" panose="020B0A04020102020204" pitchFamily="34" charset="0"/>
              </a:rPr>
              <a:t>sur</a:t>
            </a:r>
            <a:r>
              <a:rPr lang="en-CA" altLang="en-US" sz="2800" dirty="0" smtClean="0">
                <a:latin typeface="Arial Black" panose="020B0A04020102020204" pitchFamily="34" charset="0"/>
              </a:rPr>
              <a:t> le </a:t>
            </a:r>
            <a:r>
              <a:rPr lang="en-CA" altLang="en-US" sz="2800" dirty="0" err="1" smtClean="0">
                <a:latin typeface="Arial Black" panose="020B0A04020102020204" pitchFamily="34" charset="0"/>
              </a:rPr>
              <a:t>ventre</a:t>
            </a:r>
            <a:endParaRPr lang="en-CA" altLang="en-US" sz="2800" dirty="0">
              <a:latin typeface="Arial Black" panose="020B0A04020102020204" pitchFamily="34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 rot="-5400000">
            <a:off x="5889625" y="4325288"/>
            <a:ext cx="2089150" cy="2169825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16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sz="2500" dirty="0" err="1" smtClean="0">
                <a:latin typeface="Arial Black" panose="020B0A04020102020204" pitchFamily="34" charset="0"/>
              </a:rPr>
              <a:t>Équilibre</a:t>
            </a:r>
            <a:r>
              <a:rPr lang="en-CA" sz="2500" dirty="0" smtClean="0">
                <a:latin typeface="Arial Black" panose="020B0A04020102020204" pitchFamily="34" charset="0"/>
              </a:rPr>
              <a:t> </a:t>
            </a:r>
            <a:r>
              <a:rPr lang="en-CA" sz="2500" dirty="0" err="1" smtClean="0">
                <a:latin typeface="Arial Black" panose="020B0A04020102020204" pitchFamily="34" charset="0"/>
              </a:rPr>
              <a:t>sur</a:t>
            </a:r>
            <a:r>
              <a:rPr lang="en-CA" sz="2500" dirty="0" smtClean="0">
                <a:latin typeface="Arial Black" panose="020B0A04020102020204" pitchFamily="34" charset="0"/>
              </a:rPr>
              <a:t> un pied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pic>
        <p:nvPicPr>
          <p:cNvPr id="17415" name="Picture 9" descr="DSC036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913"/>
            <a:ext cx="2940050" cy="391953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5358906" y="165687"/>
            <a:ext cx="2844997" cy="379333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27538" cy="6858000"/>
          </a:xfrm>
          <a:solidFill>
            <a:srgbClr val="FFFF00"/>
          </a:solidFill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0"/>
            <a:ext cx="4427537" cy="6858000"/>
          </a:xfrm>
          <a:solidFill>
            <a:srgbClr val="33CC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 rot="-5400000">
            <a:off x="1331912" y="4898649"/>
            <a:ext cx="1844675" cy="1785104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17 </a:t>
            </a:r>
            <a:endParaRPr lang="en-CA" altLang="en-US" sz="2800" dirty="0"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sz="2500" dirty="0" err="1" smtClean="0">
                <a:latin typeface="Arial Black" panose="020B0A04020102020204" pitchFamily="34" charset="0"/>
              </a:rPr>
              <a:t>Équilibre</a:t>
            </a:r>
            <a:r>
              <a:rPr lang="en-CA" sz="2500" dirty="0">
                <a:latin typeface="Arial Black" panose="020B0A04020102020204" pitchFamily="34" charset="0"/>
              </a:rPr>
              <a:t> </a:t>
            </a:r>
            <a:r>
              <a:rPr lang="en-CA" sz="2500" dirty="0" smtClean="0">
                <a:latin typeface="Arial Black" panose="020B0A04020102020204" pitchFamily="34" charset="0"/>
              </a:rPr>
              <a:t>en</a:t>
            </a:r>
            <a:r>
              <a:rPr lang="en-CA" altLang="en-US" sz="2500" dirty="0" smtClean="0">
                <a:latin typeface="Arial Black" panose="020B0A04020102020204" pitchFamily="34" charset="0"/>
              </a:rPr>
              <a:t> </a:t>
            </a:r>
            <a:r>
              <a:rPr lang="en-CA" altLang="en-US" sz="2500" dirty="0" err="1" smtClean="0">
                <a:latin typeface="Arial Black" panose="020B0A04020102020204" pitchFamily="34" charset="0"/>
              </a:rPr>
              <a:t>avion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 rot="-5400000">
            <a:off x="5783262" y="4442663"/>
            <a:ext cx="2447925" cy="1862048"/>
          </a:xfrm>
          <a:prstGeom prst="rect">
            <a:avLst/>
          </a:prstGeom>
          <a:solidFill>
            <a:srgbClr val="C0C0C0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sz="6000" dirty="0">
                <a:latin typeface="Arial Black" panose="020B0A04020102020204" pitchFamily="34" charset="0"/>
              </a:rPr>
              <a:t>18</a:t>
            </a:r>
            <a:r>
              <a:rPr lang="en-CA" altLang="en-US" sz="2800" dirty="0">
                <a:latin typeface="Arial Black" panose="020B0A04020102020204" pitchFamily="34" charset="0"/>
              </a:rPr>
              <a:t> </a:t>
            </a:r>
          </a:p>
          <a:p>
            <a:pPr algn="ctr">
              <a:buNone/>
            </a:pPr>
            <a:r>
              <a:rPr lang="en-CA" sz="2500" dirty="0" err="1">
                <a:latin typeface="Arial Black" panose="020B0A04020102020204" pitchFamily="34" charset="0"/>
              </a:rPr>
              <a:t>Atterrissage</a:t>
            </a:r>
            <a:r>
              <a:rPr lang="en-CA" sz="2500" dirty="0">
                <a:latin typeface="Arial Black" panose="020B0A04020102020204" pitchFamily="34" charset="0"/>
              </a:rPr>
              <a:t> </a:t>
            </a:r>
            <a:r>
              <a:rPr lang="en-CA" sz="2500" dirty="0" smtClean="0">
                <a:latin typeface="Arial Black" panose="020B0A04020102020204" pitchFamily="34" charset="0"/>
              </a:rPr>
              <a:t>en </a:t>
            </a:r>
            <a:r>
              <a:rPr lang="en-CA" sz="2500" dirty="0" err="1" smtClean="0">
                <a:latin typeface="Arial Black" panose="020B0A04020102020204" pitchFamily="34" charset="0"/>
              </a:rPr>
              <a:t>moto</a:t>
            </a:r>
            <a:endParaRPr lang="en-CA" altLang="en-US" sz="2500" dirty="0">
              <a:latin typeface="Arial Black" panose="020B0A04020102020204" pitchFamily="34" charset="0"/>
            </a:endParaRPr>
          </a:p>
        </p:txBody>
      </p:sp>
      <p:pic>
        <p:nvPicPr>
          <p:cNvPr id="19463" name="Picture 9" descr="DSC036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3348037" cy="44640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10" descr="DSC036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20713"/>
            <a:ext cx="4092575" cy="30702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71558</TotalTime>
  <Words>129</Words>
  <Application>Microsoft Office PowerPoint</Application>
  <PresentationFormat>On-screen Show (4:3)</PresentationFormat>
  <Paragraphs>70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44</cp:revision>
  <dcterms:created xsi:type="dcterms:W3CDTF">2012-05-27T15:04:25Z</dcterms:created>
  <dcterms:modified xsi:type="dcterms:W3CDTF">2020-12-08T14:04:00Z</dcterms:modified>
</cp:coreProperties>
</file>