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97" r:id="rId2"/>
    <p:sldId id="308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3" r:id="rId21"/>
    <p:sldId id="278" r:id="rId22"/>
    <p:sldId id="277" r:id="rId23"/>
    <p:sldId id="276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68"/>
    <a:srgbClr val="FF66CC"/>
    <a:srgbClr val="9900FF"/>
    <a:srgbClr val="E44802"/>
    <a:srgbClr val="FF3300"/>
    <a:srgbClr val="FF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678FA-600D-4686-B1B6-AB86FBC0686D}" type="datetimeFigureOut">
              <a:rPr lang="en-CA" smtClean="0"/>
              <a:t>26/02/2020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CA" smtClean="0"/>
              <a:t>Tumblebugs 2020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EA5D8-35EF-44EB-AED3-BAB77210CA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20240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CA" smtClean="0"/>
              <a:t>Tumblebugs 2020</a:t>
            </a: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BA17DF1-33BB-42BB-A04B-235D45D7ADD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1812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4A6E5-463C-4F7E-AA6C-79CB6C1B8FA1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29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F6E91-6A5D-4B56-9FE0-D4A94F43D570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323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EDCC4-76B8-4270-8AC7-31FC26DFB62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192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F9962-198C-4600-BB13-7237AAE53931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971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4DE5B-78FE-440E-B6B4-05A297E21D9D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539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36F89-05AB-4B26-A244-804EBF0B5570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30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3C42E-974F-4D8C-9991-307383C44FD8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222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63AAF-9320-42CF-8294-B15A848ADFD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487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F42E6-EF32-4601-B0E9-FEB52495A4F2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833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16D72-649B-443F-A9CB-187390B88D8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256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2866C-7EBE-40CD-8720-B006DFAE6230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97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1B0547-A8FC-432C-9E2C-24D91692270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808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3.tif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60.JP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62.jpeg"/><Relationship Id="rId10" Type="http://schemas.openxmlformats.org/officeDocument/2006/relationships/image" Target="../media/image65.jpeg"/><Relationship Id="rId4" Type="http://schemas.openxmlformats.org/officeDocument/2006/relationships/image" Target="../media/image61.JPG"/><Relationship Id="rId9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7.JP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eg"/><Relationship Id="rId5" Type="http://schemas.openxmlformats.org/officeDocument/2006/relationships/image" Target="../media/image41.jpeg"/><Relationship Id="rId4" Type="http://schemas.openxmlformats.org/officeDocument/2006/relationships/image" Target="../media/image6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tiff"/><Relationship Id="rId4" Type="http://schemas.openxmlformats.org/officeDocument/2006/relationships/image" Target="../media/image7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9.tiff"/><Relationship Id="rId4" Type="http://schemas.openxmlformats.org/officeDocument/2006/relationships/image" Target="../media/image8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tiff"/><Relationship Id="rId5" Type="http://schemas.openxmlformats.org/officeDocument/2006/relationships/image" Target="../media/image92.tiff"/><Relationship Id="rId4" Type="http://schemas.openxmlformats.org/officeDocument/2006/relationships/image" Target="../media/image9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21.JPG"/><Relationship Id="rId4" Type="http://schemas.openxmlformats.org/officeDocument/2006/relationships/image" Target="../media/image17.jpeg"/><Relationship Id="rId9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8.tiff"/><Relationship Id="rId4" Type="http://schemas.openxmlformats.org/officeDocument/2006/relationships/image" Target="../media/image10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tiff"/><Relationship Id="rId3" Type="http://schemas.openxmlformats.org/officeDocument/2006/relationships/image" Target="../media/image113.JPG"/><Relationship Id="rId7" Type="http://schemas.openxmlformats.org/officeDocument/2006/relationships/image" Target="../media/image1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5.jpeg"/><Relationship Id="rId5" Type="http://schemas.openxmlformats.org/officeDocument/2006/relationships/image" Target="../media/image65.jpeg"/><Relationship Id="rId4" Type="http://schemas.openxmlformats.org/officeDocument/2006/relationships/image" Target="../media/image114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118.JPG"/><Relationship Id="rId7" Type="http://schemas.openxmlformats.org/officeDocument/2006/relationships/image" Target="../media/image1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5.jpeg"/><Relationship Id="rId5" Type="http://schemas.openxmlformats.org/officeDocument/2006/relationships/image" Target="../media/image120.jpeg"/><Relationship Id="rId4" Type="http://schemas.openxmlformats.org/officeDocument/2006/relationships/image" Target="../media/image11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5.tiff"/><Relationship Id="rId5" Type="http://schemas.openxmlformats.org/officeDocument/2006/relationships/image" Target="../media/image117.tiff"/><Relationship Id="rId4" Type="http://schemas.openxmlformats.org/officeDocument/2006/relationships/image" Target="../media/image12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9.jpeg"/><Relationship Id="rId3" Type="http://schemas.openxmlformats.org/officeDocument/2006/relationships/image" Target="../media/image22.JPG"/><Relationship Id="rId7" Type="http://schemas.openxmlformats.org/officeDocument/2006/relationships/image" Target="../media/image25.JP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11" Type="http://schemas.openxmlformats.org/officeDocument/2006/relationships/image" Target="../media/image27.jpeg"/><Relationship Id="rId5" Type="http://schemas.openxmlformats.org/officeDocument/2006/relationships/image" Target="../media/image23.jpeg"/><Relationship Id="rId15" Type="http://schemas.openxmlformats.org/officeDocument/2006/relationships/image" Target="../media/image31.jpeg"/><Relationship Id="rId10" Type="http://schemas.openxmlformats.org/officeDocument/2006/relationships/image" Target="../media/image14.jpeg"/><Relationship Id="rId4" Type="http://schemas.openxmlformats.org/officeDocument/2006/relationships/image" Target="../media/image18.jpeg"/><Relationship Id="rId9" Type="http://schemas.openxmlformats.org/officeDocument/2006/relationships/image" Target="../media/image13.jpeg"/><Relationship Id="rId1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2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image" Target="../media/image35.jpeg"/><Relationship Id="rId5" Type="http://schemas.openxmlformats.org/officeDocument/2006/relationships/image" Target="../media/image13.jpeg"/><Relationship Id="rId10" Type="http://schemas.openxmlformats.org/officeDocument/2006/relationships/image" Target="../media/image34.JPG"/><Relationship Id="rId4" Type="http://schemas.openxmlformats.org/officeDocument/2006/relationships/image" Target="../media/image17.jpe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11" Type="http://schemas.openxmlformats.org/officeDocument/2006/relationships/image" Target="../media/image38.jpeg"/><Relationship Id="rId5" Type="http://schemas.openxmlformats.org/officeDocument/2006/relationships/image" Target="../media/image14.jpeg"/><Relationship Id="rId10" Type="http://schemas.openxmlformats.org/officeDocument/2006/relationships/image" Target="../media/image37.JPG"/><Relationship Id="rId4" Type="http://schemas.openxmlformats.org/officeDocument/2006/relationships/image" Target="../media/image13.jpeg"/><Relationship Id="rId9" Type="http://schemas.openxmlformats.org/officeDocument/2006/relationships/image" Target="../media/image3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8885" y="6207061"/>
            <a:ext cx="4494927" cy="650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139" y="2346198"/>
            <a:ext cx="2751163" cy="248089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304" y="4941169"/>
            <a:ext cx="2009415" cy="1367518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5183114"/>
            <a:ext cx="1700288" cy="1126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974" y="399694"/>
            <a:ext cx="3273491" cy="159495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3777" y="188640"/>
            <a:ext cx="1655331" cy="1096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1" y="6207061"/>
            <a:ext cx="1655331" cy="589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25512" y="1499812"/>
            <a:ext cx="43624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00" dirty="0"/>
              <a:t>Welcome to Tumblebugs - a modified gymnastics and basic movement program </a:t>
            </a:r>
            <a:r>
              <a:rPr lang="en-CA" sz="1300" dirty="0" smtClean="0"/>
              <a:t>for 3</a:t>
            </a:r>
            <a:r>
              <a:rPr lang="en-CA" sz="1300" dirty="0"/>
              <a:t>½ to 5 year olds. Tumblebugs aims to improve physical literacy by </a:t>
            </a:r>
            <a:r>
              <a:rPr lang="en-CA" sz="1300" dirty="0" smtClean="0"/>
              <a:t>teaching fundamental movement skills </a:t>
            </a:r>
            <a:r>
              <a:rPr lang="en-CA" sz="1300" dirty="0"/>
              <a:t>that support healthy growth and development. The</a:t>
            </a:r>
          </a:p>
          <a:p>
            <a:pPr algn="ctr"/>
            <a:r>
              <a:rPr lang="en-CA" sz="1300" dirty="0"/>
              <a:t>program strengthens the range of foundational motor skills that children need </a:t>
            </a:r>
            <a:r>
              <a:rPr lang="en-CA" sz="1300" dirty="0" smtClean="0"/>
              <a:t>to enhance </a:t>
            </a:r>
            <a:r>
              <a:rPr lang="en-CA" sz="1300" dirty="0"/>
              <a:t>daily living, and participation in play and sports as they age.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5512" y="3356992"/>
            <a:ext cx="431848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00" dirty="0"/>
              <a:t>The activity plans have been </a:t>
            </a:r>
            <a:r>
              <a:rPr lang="en-CA" sz="1300" dirty="0" smtClean="0"/>
              <a:t>designed specifically </a:t>
            </a:r>
            <a:r>
              <a:rPr lang="en-CA" sz="1300" dirty="0"/>
              <a:t>for young children – they are </a:t>
            </a:r>
            <a:r>
              <a:rPr lang="en-CA" sz="1300" dirty="0" smtClean="0"/>
              <a:t>fun, safe and developmentally </a:t>
            </a:r>
            <a:r>
              <a:rPr lang="en-CA" sz="1300" dirty="0"/>
              <a:t>appropriate. They follow a consistent, progressive </a:t>
            </a:r>
            <a:r>
              <a:rPr lang="en-CA" sz="1300" dirty="0" smtClean="0"/>
              <a:t>structure that </a:t>
            </a:r>
            <a:r>
              <a:rPr lang="en-CA" sz="1300" dirty="0"/>
              <a:t>includes active and quiet segments with both directed and exploratory learning.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8886" y="4606623"/>
            <a:ext cx="446511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00" dirty="0"/>
              <a:t>The program is intended for educators and practitioners from early </a:t>
            </a:r>
            <a:r>
              <a:rPr lang="en-CA" sz="1300" dirty="0" smtClean="0"/>
              <a:t>childhood settings </a:t>
            </a:r>
            <a:r>
              <a:rPr lang="en-CA" sz="1300" dirty="0"/>
              <a:t>and programs such as child care centres, pre-primary programs, </a:t>
            </a:r>
            <a:r>
              <a:rPr lang="en-CA" sz="1300" dirty="0" smtClean="0"/>
              <a:t>family resource </a:t>
            </a:r>
            <a:r>
              <a:rPr lang="en-CA" sz="1300" dirty="0"/>
              <a:t>centres, municipal recreation programs and sport or recreation clubs. </a:t>
            </a:r>
            <a:r>
              <a:rPr lang="en-CA" sz="1300" dirty="0" smtClean="0"/>
              <a:t>These activities are </a:t>
            </a:r>
            <a:r>
              <a:rPr lang="en-CA" sz="1300" dirty="0"/>
              <a:t>for those who </a:t>
            </a:r>
            <a:r>
              <a:rPr lang="en-CA" sz="1300" dirty="0" smtClean="0"/>
              <a:t>have completed </a:t>
            </a:r>
            <a:r>
              <a:rPr lang="en-CA" sz="1300" dirty="0"/>
              <a:t>training from an </a:t>
            </a:r>
            <a:r>
              <a:rPr lang="en-CA" sz="1300" dirty="0" smtClean="0"/>
              <a:t>endorsed Tumblebugs </a:t>
            </a:r>
            <a:r>
              <a:rPr lang="en-CA" sz="1300" dirty="0"/>
              <a:t>workshop.</a:t>
            </a:r>
          </a:p>
        </p:txBody>
      </p:sp>
    </p:spTree>
    <p:extLst>
      <p:ext uri="{BB962C8B-B14F-4D97-AF65-F5344CB8AC3E}">
        <p14:creationId xmlns:p14="http://schemas.microsoft.com/office/powerpoint/2010/main" val="22652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404" y="692696"/>
            <a:ext cx="4000815" cy="388843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08696" y="4787952"/>
            <a:ext cx="2682229" cy="80128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All Animal </a:t>
            </a:r>
            <a:r>
              <a:rPr lang="en-CA" dirty="0"/>
              <a:t>C</a:t>
            </a:r>
            <a:r>
              <a:rPr lang="en-CA" dirty="0" smtClean="0"/>
              <a:t>ards</a:t>
            </a: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718205"/>
            <a:ext cx="3928207" cy="345638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717954" y="4437112"/>
            <a:ext cx="2356378" cy="89090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Skipping Ropes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630932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63093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36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129" y="751646"/>
            <a:ext cx="3691170" cy="194681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9514" y="3140968"/>
            <a:ext cx="3600400" cy="10801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Tape</a:t>
            </a:r>
          </a:p>
          <a:p>
            <a:pPr algn="ctr"/>
            <a:r>
              <a:rPr lang="en-CA" dirty="0" smtClean="0"/>
              <a:t>Bean Bags</a:t>
            </a:r>
            <a:endParaRPr lang="en-CA" dirty="0"/>
          </a:p>
          <a:p>
            <a:pPr algn="ctr"/>
            <a:r>
              <a:rPr lang="en-CA" dirty="0" smtClean="0"/>
              <a:t>Skipping Ropes</a:t>
            </a:r>
          </a:p>
          <a:p>
            <a:pPr algn="ctr"/>
            <a:r>
              <a:rPr lang="en-CA" dirty="0" smtClean="0"/>
              <a:t>Animals: B, C, D, F, I, J, K, L</a:t>
            </a:r>
          </a:p>
        </p:txBody>
      </p: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934" y="418327"/>
            <a:ext cx="3888432" cy="3807084"/>
          </a:xfrm>
          <a:prstGeom prst="rect">
            <a:avLst/>
          </a:prstGeom>
          <a:solidFill>
            <a:srgbClr val="CC99FF"/>
          </a:solidFill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285905" y="4638664"/>
            <a:ext cx="3364490" cy="878567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Animals: A, B, E, F, H, I, J, 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989" y="6332838"/>
            <a:ext cx="25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6332838"/>
            <a:ext cx="16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6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627" y="188640"/>
            <a:ext cx="3421606" cy="533690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6391" y="5744026"/>
            <a:ext cx="3434078" cy="1014793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Tape</a:t>
            </a:r>
          </a:p>
          <a:p>
            <a:pPr algn="ctr"/>
            <a:r>
              <a:rPr lang="en-CA" dirty="0"/>
              <a:t>S</a:t>
            </a:r>
            <a:r>
              <a:rPr lang="en-CA" dirty="0" smtClean="0"/>
              <a:t>carves</a:t>
            </a:r>
          </a:p>
          <a:p>
            <a:pPr algn="ctr"/>
            <a:r>
              <a:rPr lang="en-CA" dirty="0" smtClean="0"/>
              <a:t>Task Cards #1, 2, 3, 12, 13, 17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404664"/>
            <a:ext cx="3386211" cy="4191129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05067" y="5018147"/>
            <a:ext cx="3072203" cy="725879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Animals: C, E, J, K, 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216024" cy="377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6381328"/>
            <a:ext cx="288032" cy="377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86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33CC33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33CC3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88640"/>
            <a:ext cx="3693014" cy="437173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DSC036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99130" y="5525981"/>
            <a:ext cx="1141810" cy="152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DSC036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313" y="4533164"/>
            <a:ext cx="1151359" cy="1535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DSC033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94413" y="4530523"/>
            <a:ext cx="1167728" cy="1556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620687"/>
            <a:ext cx="3854879" cy="206733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482938" y="3138722"/>
            <a:ext cx="2897097" cy="83209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Tape</a:t>
            </a:r>
          </a:p>
          <a:p>
            <a:pPr algn="ctr"/>
            <a:r>
              <a:rPr lang="en-CA" dirty="0" smtClean="0"/>
              <a:t>Task Cards #1-15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6287095"/>
            <a:ext cx="288032" cy="3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6287095"/>
            <a:ext cx="216024" cy="3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33CC33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33CC3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0096" y="3436967"/>
            <a:ext cx="3600400" cy="10801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Tape</a:t>
            </a:r>
          </a:p>
          <a:p>
            <a:pPr algn="ctr"/>
            <a:r>
              <a:rPr lang="en-CA" dirty="0" smtClean="0"/>
              <a:t>Task Cards #9-14, 16, 17</a:t>
            </a:r>
          </a:p>
          <a:p>
            <a:pPr algn="ctr"/>
            <a:r>
              <a:rPr lang="en-CA" dirty="0" smtClean="0"/>
              <a:t>Animals: A, B, C, H, F, I, J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49" y="620688"/>
            <a:ext cx="3866294" cy="2219115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132003" y="3356902"/>
            <a:ext cx="3600400" cy="1240249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Tape</a:t>
            </a:r>
          </a:p>
          <a:p>
            <a:pPr algn="ctr"/>
            <a:r>
              <a:rPr lang="en-CA" dirty="0" smtClean="0"/>
              <a:t>Scarves</a:t>
            </a:r>
          </a:p>
          <a:p>
            <a:pPr algn="ctr"/>
            <a:r>
              <a:rPr lang="en-CA" dirty="0" smtClean="0"/>
              <a:t>Task Cards #9-16</a:t>
            </a:r>
          </a:p>
          <a:p>
            <a:pPr algn="ctr"/>
            <a:r>
              <a:rPr lang="en-CA" dirty="0" smtClean="0"/>
              <a:t>Animals: A, C, D, E, G, I, L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620688"/>
            <a:ext cx="4000327" cy="228215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149" y="6381328"/>
            <a:ext cx="21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6381328"/>
            <a:ext cx="19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387648" cy="6858000"/>
          </a:xfrm>
          <a:solidFill>
            <a:srgbClr val="33CC33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33CC3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332656"/>
            <a:ext cx="3603413" cy="583264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338" y="332656"/>
            <a:ext cx="3600400" cy="16697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60728" y="2276872"/>
            <a:ext cx="3600400" cy="10801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Task Cards #8, 10, 11, 14-16</a:t>
            </a:r>
          </a:p>
          <a:p>
            <a:pPr algn="ctr"/>
            <a:r>
              <a:rPr lang="en-CA" dirty="0" smtClean="0"/>
              <a:t>Animals: A, B, C, E, K</a:t>
            </a:r>
          </a:p>
        </p:txBody>
      </p:sp>
      <p:pic>
        <p:nvPicPr>
          <p:cNvPr id="28" name="Picture 10" descr="DSC036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71721" y="5289309"/>
            <a:ext cx="1042151" cy="1389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14531" y="5175206"/>
            <a:ext cx="1145667" cy="152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83091" y="3537620"/>
            <a:ext cx="1145899" cy="1527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DSC036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34065" y="5215391"/>
            <a:ext cx="1105655" cy="1474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DSC036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8090" y="3564536"/>
            <a:ext cx="1105675" cy="147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5184" y="3561780"/>
            <a:ext cx="1127780" cy="1503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75" y="6505236"/>
            <a:ext cx="41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648392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355976" cy="6858000"/>
          </a:xfrm>
          <a:solidFill>
            <a:srgbClr val="33CC33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00B0F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0096" y="3395702"/>
            <a:ext cx="3600400" cy="10801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Tape</a:t>
            </a:r>
          </a:p>
          <a:p>
            <a:pPr algn="ctr"/>
            <a:r>
              <a:rPr lang="en-CA" dirty="0" smtClean="0"/>
              <a:t>Task Cards #4, 6, 8, 9, 11-17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49" y="673568"/>
            <a:ext cx="3866294" cy="2113355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456584" y="5369216"/>
            <a:ext cx="2902457" cy="620124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Skipping Ropes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7291" y="398359"/>
            <a:ext cx="3781044" cy="477712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149" y="6381328"/>
            <a:ext cx="29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6381328"/>
            <a:ext cx="15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10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00B0F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2318" y="3536626"/>
            <a:ext cx="3600400" cy="1432193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Tape</a:t>
            </a:r>
          </a:p>
          <a:p>
            <a:pPr algn="ctr"/>
            <a:r>
              <a:rPr lang="en-CA" dirty="0" smtClean="0"/>
              <a:t>Scarves</a:t>
            </a:r>
          </a:p>
          <a:p>
            <a:pPr algn="ctr"/>
            <a:r>
              <a:rPr lang="en-CA" dirty="0" smtClean="0"/>
              <a:t>Bean Bags</a:t>
            </a:r>
          </a:p>
          <a:p>
            <a:pPr algn="ctr"/>
            <a:r>
              <a:rPr lang="en-CA" dirty="0" smtClean="0"/>
              <a:t>Task Cards #26, 27</a:t>
            </a:r>
          </a:p>
          <a:p>
            <a:pPr algn="ctr"/>
            <a:r>
              <a:rPr lang="en-CA" dirty="0" smtClean="0"/>
              <a:t>Animals: C, D, K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71" y="671271"/>
            <a:ext cx="3866294" cy="2180986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132002" y="2772387"/>
            <a:ext cx="3600400" cy="152847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Tape</a:t>
            </a:r>
          </a:p>
          <a:p>
            <a:pPr algn="ctr"/>
            <a:r>
              <a:rPr lang="en-CA" dirty="0" smtClean="0"/>
              <a:t>Scarves</a:t>
            </a:r>
          </a:p>
          <a:p>
            <a:pPr algn="ctr"/>
            <a:r>
              <a:rPr lang="en-CA" dirty="0" smtClean="0"/>
              <a:t>Bean Bags</a:t>
            </a:r>
          </a:p>
          <a:p>
            <a:pPr algn="ctr"/>
            <a:r>
              <a:rPr lang="en-CA" dirty="0" smtClean="0"/>
              <a:t>Task Cards #26, 27</a:t>
            </a:r>
          </a:p>
          <a:p>
            <a:pPr algn="ctr"/>
            <a:r>
              <a:rPr lang="en-CA" dirty="0" smtClean="0"/>
              <a:t>Animals: A, B, C, D, E, H, I, J, K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39" y="332656"/>
            <a:ext cx="4000327" cy="213270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51004" y="4469118"/>
            <a:ext cx="920893" cy="1637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DSC036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33749" y="3495290"/>
            <a:ext cx="65489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DSC0365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39249" y="4156113"/>
            <a:ext cx="643893" cy="2418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DSC0365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572" y="4742474"/>
            <a:ext cx="506338" cy="2396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Left Arrow 4"/>
          <p:cNvSpPr/>
          <p:nvPr/>
        </p:nvSpPr>
        <p:spPr>
          <a:xfrm flipV="1">
            <a:off x="7585331" y="4634840"/>
            <a:ext cx="437382" cy="12778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4788023" y="4634840"/>
            <a:ext cx="343979" cy="13057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224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788023" y="6381328"/>
            <a:ext cx="34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10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00B0F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465265" y="4517087"/>
            <a:ext cx="3600400" cy="10801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Skipping Ropes</a:t>
            </a:r>
          </a:p>
          <a:p>
            <a:pPr algn="ctr"/>
            <a:r>
              <a:rPr lang="en-CA" dirty="0" smtClean="0"/>
              <a:t>Animals: C, D, H, K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423" y="600056"/>
            <a:ext cx="3646559" cy="3600400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164249" y="2916413"/>
            <a:ext cx="3600400" cy="144869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Tape</a:t>
            </a:r>
          </a:p>
          <a:p>
            <a:pPr algn="ctr"/>
            <a:r>
              <a:rPr lang="en-CA" dirty="0" smtClean="0"/>
              <a:t>Bean Bags</a:t>
            </a:r>
          </a:p>
          <a:p>
            <a:pPr algn="ctr"/>
            <a:r>
              <a:rPr lang="en-CA" dirty="0" smtClean="0"/>
              <a:t>Scarves</a:t>
            </a:r>
          </a:p>
          <a:p>
            <a:pPr algn="ctr"/>
            <a:r>
              <a:rPr lang="en-CA" dirty="0" smtClean="0"/>
              <a:t>Task Cards #26, 27</a:t>
            </a:r>
          </a:p>
          <a:p>
            <a:pPr algn="ctr"/>
            <a:r>
              <a:rPr lang="en-CA" dirty="0" smtClean="0"/>
              <a:t>Animals: A, B, C, D, E, H, I, J, K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7" y="600056"/>
            <a:ext cx="3900897" cy="189284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453336"/>
            <a:ext cx="28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6309320"/>
            <a:ext cx="30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10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0964" y="2868695"/>
            <a:ext cx="3458663" cy="164821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Tape</a:t>
            </a:r>
          </a:p>
          <a:p>
            <a:pPr algn="ctr"/>
            <a:r>
              <a:rPr lang="en-CA" dirty="0" smtClean="0"/>
              <a:t>3 Skipping Ropes</a:t>
            </a:r>
          </a:p>
          <a:p>
            <a:pPr algn="ctr"/>
            <a:r>
              <a:rPr lang="en-CA" dirty="0" smtClean="0"/>
              <a:t>Bean Bags</a:t>
            </a:r>
          </a:p>
          <a:p>
            <a:pPr algn="ctr"/>
            <a:r>
              <a:rPr lang="en-CA" dirty="0" smtClean="0"/>
              <a:t>Scarves</a:t>
            </a:r>
          </a:p>
          <a:p>
            <a:pPr algn="ctr"/>
            <a:r>
              <a:rPr lang="en-CA" dirty="0" smtClean="0"/>
              <a:t>Task Cards #25, 26, 27</a:t>
            </a:r>
          </a:p>
          <a:p>
            <a:pPr algn="ctr"/>
            <a:r>
              <a:rPr lang="en-CA" dirty="0" smtClean="0"/>
              <a:t>Animals: C, D, H, K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49" y="792221"/>
            <a:ext cx="3866294" cy="1876049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787018" y="4718027"/>
            <a:ext cx="2414939" cy="79208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Mats</a:t>
            </a:r>
          </a:p>
          <a:p>
            <a:pPr algn="ctr"/>
            <a:r>
              <a:rPr lang="en-CA" dirty="0" smtClean="0"/>
              <a:t>Task Cards #21, 25, 27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8894" y="404665"/>
            <a:ext cx="4027757" cy="396044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149" y="6453336"/>
            <a:ext cx="20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6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908894" y="6453336"/>
            <a:ext cx="2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10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FF0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553" y="313232"/>
            <a:ext cx="3905686" cy="387211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DSC035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1102" y="4841607"/>
            <a:ext cx="1666311" cy="1249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SC035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79098" y="4209515"/>
            <a:ext cx="1077256" cy="1436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DSC0358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408297" y="5533643"/>
            <a:ext cx="1018857" cy="139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3242" y="233266"/>
            <a:ext cx="3776126" cy="371045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DSC033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7787" y="3986463"/>
            <a:ext cx="987036" cy="1316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5301208"/>
            <a:ext cx="1139359" cy="1397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39885" y="5301208"/>
            <a:ext cx="1191441" cy="1416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DSC0359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5065" y="5427996"/>
            <a:ext cx="1391772" cy="1138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53336"/>
            <a:ext cx="20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4778551" y="6451281"/>
            <a:ext cx="20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576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5604" y="4499415"/>
            <a:ext cx="2839585" cy="1163629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Mats</a:t>
            </a:r>
          </a:p>
          <a:p>
            <a:pPr algn="ctr"/>
            <a:r>
              <a:rPr lang="en-CA" dirty="0" smtClean="0"/>
              <a:t>Task Cards #20, 21, 22, 27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53551"/>
            <a:ext cx="4027757" cy="366266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475576"/>
            <a:ext cx="3841198" cy="3428867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51299" y="4402703"/>
            <a:ext cx="3193109" cy="126034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Mats</a:t>
            </a:r>
          </a:p>
          <a:p>
            <a:pPr algn="ctr"/>
            <a:r>
              <a:rPr lang="en-CA" dirty="0" smtClean="0"/>
              <a:t>1 Bean Bag</a:t>
            </a:r>
          </a:p>
          <a:p>
            <a:pPr algn="ctr"/>
            <a:r>
              <a:rPr lang="en-CA" dirty="0" smtClean="0"/>
              <a:t>Task Cards #20, 21, 22, 23, 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389" y="638132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6381328"/>
            <a:ext cx="19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44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76672"/>
            <a:ext cx="4027757" cy="350731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85920" y="4365104"/>
            <a:ext cx="2414939" cy="970207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Mats</a:t>
            </a:r>
          </a:p>
          <a:p>
            <a:pPr algn="ctr"/>
            <a:r>
              <a:rPr lang="en-CA" dirty="0" smtClean="0"/>
              <a:t>1 Scarf</a:t>
            </a:r>
          </a:p>
          <a:p>
            <a:pPr algn="ctr"/>
            <a:r>
              <a:rPr lang="en-CA" dirty="0" smtClean="0"/>
              <a:t>Task Cards #20-24</a:t>
            </a: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8893" y="764704"/>
            <a:ext cx="4027757" cy="233493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715301" y="3496921"/>
            <a:ext cx="2414939" cy="79208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Mats</a:t>
            </a:r>
          </a:p>
          <a:p>
            <a:pPr algn="ctr"/>
            <a:r>
              <a:rPr lang="en-CA" dirty="0" smtClean="0"/>
              <a:t>Task Cards #20-25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6614" y="4432379"/>
            <a:ext cx="3372313" cy="2233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3813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908893" y="6381328"/>
            <a:ext cx="23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74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976185" y="4221088"/>
            <a:ext cx="2572151" cy="65501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Mats in a row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64" y="404665"/>
            <a:ext cx="3762594" cy="3572884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548680"/>
            <a:ext cx="3833665" cy="1876049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51417" y="2825421"/>
            <a:ext cx="2338926" cy="115212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Mats</a:t>
            </a:r>
          </a:p>
          <a:p>
            <a:pPr algn="ctr"/>
            <a:r>
              <a:rPr lang="en-CA" dirty="0" smtClean="0"/>
              <a:t>1 Scarf</a:t>
            </a:r>
          </a:p>
          <a:p>
            <a:pPr algn="ctr"/>
            <a:r>
              <a:rPr lang="en-CA" dirty="0" smtClean="0"/>
              <a:t>Task Cards #20-27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27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6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63813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74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78853" y="5114071"/>
            <a:ext cx="1807210" cy="95702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Mats</a:t>
            </a:r>
          </a:p>
          <a:p>
            <a:pPr algn="ctr"/>
            <a:r>
              <a:rPr lang="en-CA" dirty="0" smtClean="0"/>
              <a:t>Scarves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248" y="404665"/>
            <a:ext cx="3614420" cy="4522964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715302" y="3457558"/>
            <a:ext cx="2414939" cy="979554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Mats</a:t>
            </a:r>
          </a:p>
          <a:p>
            <a:pPr algn="ctr"/>
            <a:r>
              <a:rPr lang="en-CA" dirty="0" smtClean="0"/>
              <a:t>Bean Bag</a:t>
            </a:r>
          </a:p>
          <a:p>
            <a:pPr algn="ctr"/>
            <a:r>
              <a:rPr lang="en-CA" dirty="0" smtClean="0"/>
              <a:t>Task Cards #20-25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8894" y="1052736"/>
            <a:ext cx="4027757" cy="206734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309320"/>
            <a:ext cx="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908894" y="6309320"/>
            <a:ext cx="16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74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57927" y="4437112"/>
            <a:ext cx="2414939" cy="79208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Mats</a:t>
            </a:r>
          </a:p>
          <a:p>
            <a:pPr algn="ctr"/>
            <a:r>
              <a:rPr lang="en-CA" dirty="0" smtClean="0"/>
              <a:t>Task Cards #21, 25, 27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8893" y="787379"/>
            <a:ext cx="4027757" cy="159750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04664"/>
            <a:ext cx="4027757" cy="366266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34844" y="2934304"/>
            <a:ext cx="3785628" cy="1085099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Mats</a:t>
            </a:r>
          </a:p>
          <a:p>
            <a:pPr algn="ctr"/>
            <a:r>
              <a:rPr lang="en-CA" dirty="0" smtClean="0"/>
              <a:t>Task Cards </a:t>
            </a:r>
            <a:r>
              <a:rPr lang="en-CA" dirty="0" smtClean="0"/>
              <a:t>#20-25</a:t>
            </a:r>
            <a:endParaRPr lang="en-C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951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10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908893" y="6309320"/>
            <a:ext cx="45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84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9900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9900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1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45233" y="4581127"/>
            <a:ext cx="1884396" cy="648073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Small Balls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377" y="316337"/>
            <a:ext cx="3762108" cy="4073885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910101" y="4390222"/>
            <a:ext cx="1686235" cy="119901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Bubbles</a:t>
            </a:r>
          </a:p>
          <a:p>
            <a:pPr algn="ctr"/>
            <a:r>
              <a:rPr lang="en-CA" dirty="0" smtClean="0"/>
              <a:t>Bean Bags</a:t>
            </a:r>
          </a:p>
          <a:p>
            <a:pPr algn="ctr"/>
            <a:r>
              <a:rPr lang="en-CA" dirty="0" smtClean="0"/>
              <a:t>Scarves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8894" y="510635"/>
            <a:ext cx="4027757" cy="374849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908894" y="6381328"/>
            <a:ext cx="2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84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9900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9900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43549" y="4472869"/>
            <a:ext cx="1729331" cy="64120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Beach Balls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582" y="333271"/>
            <a:ext cx="3871266" cy="4010291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982109" y="4388064"/>
            <a:ext cx="1881326" cy="71664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1 Beach Ball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8894" y="636446"/>
            <a:ext cx="4027757" cy="349687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8821" y="5370082"/>
            <a:ext cx="2058786" cy="1404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2373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908894" y="6237312"/>
            <a:ext cx="31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84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9900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9900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43549" y="4472868"/>
            <a:ext cx="1729331" cy="97235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Bubbles</a:t>
            </a:r>
          </a:p>
          <a:p>
            <a:pPr algn="ctr"/>
            <a:r>
              <a:rPr lang="en-CA" dirty="0" smtClean="0"/>
              <a:t>Small Balls</a:t>
            </a:r>
          </a:p>
          <a:p>
            <a:pPr algn="ctr"/>
            <a:r>
              <a:rPr lang="en-CA" dirty="0" smtClean="0"/>
              <a:t>Beach Balls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919" y="333271"/>
            <a:ext cx="3738591" cy="4010291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965334" y="4388064"/>
            <a:ext cx="1881326" cy="71664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Beach Balls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7991" y="636446"/>
            <a:ext cx="3669562" cy="349687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566" y="5521532"/>
            <a:ext cx="1869296" cy="1238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5381" y="5373216"/>
            <a:ext cx="1834781" cy="1215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211" y="6220977"/>
            <a:ext cx="231415" cy="378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6220977"/>
            <a:ext cx="227959" cy="36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72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9900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9900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43549" y="4472869"/>
            <a:ext cx="1729331" cy="64120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Beach Balls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582" y="802008"/>
            <a:ext cx="3871266" cy="3072817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950258" y="5104709"/>
            <a:ext cx="1881326" cy="71664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Bean Bags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1896" y="416740"/>
            <a:ext cx="3561752" cy="437673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3093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6309320"/>
            <a:ext cx="28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78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9900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9900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43549" y="4472869"/>
            <a:ext cx="1729331" cy="64120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Beach Balls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582" y="750205"/>
            <a:ext cx="3871266" cy="3176423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982109" y="4388064"/>
            <a:ext cx="1881326" cy="112916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Tape</a:t>
            </a:r>
          </a:p>
          <a:p>
            <a:pPr algn="ctr"/>
            <a:r>
              <a:rPr lang="en-CA" dirty="0" smtClean="0"/>
              <a:t>Small Balls</a:t>
            </a:r>
          </a:p>
          <a:p>
            <a:pPr algn="ctr"/>
            <a:r>
              <a:rPr lang="en-CA" dirty="0" smtClean="0"/>
              <a:t>Bean Bags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3016" y="636446"/>
            <a:ext cx="3879513" cy="349687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3813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9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63813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84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FF0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3" y="225493"/>
            <a:ext cx="4032448" cy="381506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22" name="Picture 10" descr="DSC033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027" y="4153209"/>
            <a:ext cx="999038" cy="1332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51720" y="4240830"/>
            <a:ext cx="867414" cy="1156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DSC0358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71872" y="4385543"/>
            <a:ext cx="1156808" cy="867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DSC036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087" y="5527495"/>
            <a:ext cx="998918" cy="1332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DSC0359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8193" y="5738325"/>
            <a:ext cx="1118887" cy="861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16585" y="5642845"/>
            <a:ext cx="867383" cy="110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225493"/>
            <a:ext cx="3382291" cy="558813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903105" y="6021288"/>
            <a:ext cx="2016224" cy="722908"/>
          </a:xfrm>
          <a:prstGeom prst="rect">
            <a:avLst/>
          </a:prstGeom>
          <a:ln cmpd="dbl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Scarves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0226" y="6422143"/>
            <a:ext cx="2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638274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81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66CC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FF66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43549" y="5949280"/>
            <a:ext cx="1729331" cy="64120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Skipping Ropes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059" y="260648"/>
            <a:ext cx="3972189" cy="5439009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982109" y="5911558"/>
            <a:ext cx="1881326" cy="71664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Ribbons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82460"/>
            <a:ext cx="3702826" cy="559538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26988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626988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29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66CC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FF66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74487" y="5777843"/>
            <a:ext cx="1729331" cy="64120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Skipping Ropes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059" y="473486"/>
            <a:ext cx="3972189" cy="5013332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692934" y="5911558"/>
            <a:ext cx="2613084" cy="75780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Skipping Ropes, Ribbons</a:t>
            </a:r>
          </a:p>
          <a:p>
            <a:pPr algn="ctr"/>
            <a:r>
              <a:rPr lang="en-CA" dirty="0" smtClean="0"/>
              <a:t>Small Balls, Bean Bags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3660" y="182460"/>
            <a:ext cx="3451633" cy="559538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290459"/>
            <a:ext cx="360040" cy="37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6290459"/>
            <a:ext cx="413628" cy="37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57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66CC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FF66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43546" y="4077072"/>
            <a:ext cx="1729331" cy="64120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Skipping Ropes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119" y="980728"/>
            <a:ext cx="3972189" cy="2748200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982109" y="5911558"/>
            <a:ext cx="1881326" cy="71664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Ribbons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9611" y="182460"/>
            <a:ext cx="3539731" cy="559538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2698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6269880"/>
            <a:ext cx="44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62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66CC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FF66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823678" y="5452530"/>
            <a:ext cx="2830949" cy="1073249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Skipping Ropes</a:t>
            </a:r>
          </a:p>
          <a:p>
            <a:pPr algn="ctr"/>
            <a:r>
              <a:rPr lang="en-CA" dirty="0" smtClean="0"/>
              <a:t>Chair or object to tie rope to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059" y="655999"/>
            <a:ext cx="3972189" cy="4648306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982109" y="6525779"/>
            <a:ext cx="1881326" cy="243864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Ribbons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3642" y="183809"/>
            <a:ext cx="3018259" cy="629559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3813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634111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04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66CC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D0006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0" name="Rectangle 19"/>
          <p:cNvSpPr/>
          <p:nvPr/>
        </p:nvSpPr>
        <p:spPr>
          <a:xfrm>
            <a:off x="5343293" y="4725144"/>
            <a:ext cx="3312368" cy="71664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Scarf or item for zapper to hold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971768"/>
            <a:ext cx="3702826" cy="318883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639" y="1196752"/>
            <a:ext cx="3972189" cy="2434022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90047" y="3937093"/>
            <a:ext cx="1843372" cy="4470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Ribbons</a:t>
            </a: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4793" y="4941168"/>
            <a:ext cx="2013879" cy="1333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3813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9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62750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77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D00068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D0006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17466" y="4169554"/>
            <a:ext cx="1843372" cy="4470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Tape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058" y="674819"/>
            <a:ext cx="3972189" cy="3192835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038910" y="3311436"/>
            <a:ext cx="1881326" cy="71664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Bubbles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160" y="1052736"/>
            <a:ext cx="3702826" cy="177500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mages.ctfassets.net/yixw23k2v6vo/Futa0Nsyey0yiKU8YqMsW/8f62036d4f4924bd40426dd8376369a6/Child-popping-bubbles-iStock-598961534.jpg?w=600&amp;h=400&amp;fm=jpg&amp;fit=thumb&amp;q=65&amp;fl=progressi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877" y="4562519"/>
            <a:ext cx="2599391" cy="173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cebreakerideas.com/wp-content/uploads/2015/09/Red-Light-Green-Light-Gam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51" y="4842595"/>
            <a:ext cx="1965802" cy="14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29544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6295446"/>
            <a:ext cx="34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98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D00068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D0006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99532" y="3493522"/>
            <a:ext cx="1843372" cy="4470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Number Bag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124" y="590395"/>
            <a:ext cx="3972189" cy="2300248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9613" y="476672"/>
            <a:ext cx="3591085" cy="238287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58" t="14397" r="5208" b="11970"/>
          <a:stretch/>
        </p:blipFill>
        <p:spPr bwMode="auto">
          <a:xfrm>
            <a:off x="7083261" y="3717032"/>
            <a:ext cx="1851986" cy="2096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DSC0360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t="7584" r="12457" b="20229"/>
          <a:stretch/>
        </p:blipFill>
        <p:spPr bwMode="auto">
          <a:xfrm rot="5400000">
            <a:off x="5092122" y="3101651"/>
            <a:ext cx="1480188" cy="1846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SC0332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t="7584" b="27792"/>
          <a:stretch/>
        </p:blipFill>
        <p:spPr bwMode="auto">
          <a:xfrm rot="5400000">
            <a:off x="5095149" y="5026703"/>
            <a:ext cx="1694958" cy="162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62" y="4365104"/>
            <a:ext cx="3049912" cy="2020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309320"/>
            <a:ext cx="288032" cy="37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788023" y="6333436"/>
            <a:ext cx="34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1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D00068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D0006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608" y="5589240"/>
            <a:ext cx="2592288" cy="109795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Bean Bags, Scarves</a:t>
            </a:r>
          </a:p>
          <a:p>
            <a:pPr algn="ctr"/>
            <a:r>
              <a:rPr lang="en-CA" dirty="0" smtClean="0"/>
              <a:t>Skipping Ropes, Mats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760" y="353700"/>
            <a:ext cx="3506785" cy="4955458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476672"/>
            <a:ext cx="3804894" cy="2611202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DSC036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35741" y="5198074"/>
            <a:ext cx="1291659" cy="172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DSC0360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t="7584" r="12457" b="20229"/>
          <a:stretch/>
        </p:blipFill>
        <p:spPr bwMode="auto">
          <a:xfrm rot="5400000">
            <a:off x="5092122" y="3194382"/>
            <a:ext cx="1480188" cy="1846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SC0332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t="7584" b="27792"/>
          <a:stretch/>
        </p:blipFill>
        <p:spPr bwMode="auto">
          <a:xfrm rot="5400000">
            <a:off x="5095149" y="5026703"/>
            <a:ext cx="1694958" cy="162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58" t="14397" r="5208" b="11970"/>
          <a:stretch/>
        </p:blipFill>
        <p:spPr bwMode="auto">
          <a:xfrm>
            <a:off x="7020366" y="3359546"/>
            <a:ext cx="1722409" cy="194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3813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6381328"/>
            <a:ext cx="34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0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D00068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D0006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760" y="1301831"/>
            <a:ext cx="3506785" cy="2573089"/>
          </a:xfrm>
          <a:prstGeom prst="rect">
            <a:avLst/>
          </a:prstGeom>
          <a:noFill/>
          <a:ln w="76200" cap="sq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1466" y="1296669"/>
            <a:ext cx="4041487" cy="1487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92080" y="3573016"/>
            <a:ext cx="3096344" cy="108746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Several Animal Task </a:t>
            </a:r>
            <a:r>
              <a:rPr lang="en-CA" dirty="0"/>
              <a:t>C</a:t>
            </a:r>
            <a:r>
              <a:rPr lang="en-CA" dirty="0" smtClean="0"/>
              <a:t>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63075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931466" y="6307558"/>
            <a:ext cx="36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66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D00068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D0006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6" y="933523"/>
            <a:ext cx="3833753" cy="2212622"/>
          </a:xfrm>
          <a:prstGeom prst="rect">
            <a:avLst/>
          </a:prstGeom>
          <a:noFill/>
          <a:ln w="762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1590" y="605501"/>
            <a:ext cx="3861237" cy="249237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24118" y="3392996"/>
            <a:ext cx="1656184" cy="936104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Number Bag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7253" y="4653136"/>
            <a:ext cx="3049912" cy="2020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091" y="3861048"/>
            <a:ext cx="3340625" cy="2212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3093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10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59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FF0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216" y="241643"/>
            <a:ext cx="3351016" cy="520358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SC035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823" y="5787293"/>
            <a:ext cx="1156807" cy="86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26" r="24498"/>
          <a:stretch/>
        </p:blipFill>
        <p:spPr bwMode="auto">
          <a:xfrm rot="5400000">
            <a:off x="1656809" y="5683658"/>
            <a:ext cx="739520" cy="1074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DSC036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9505" y="5592233"/>
            <a:ext cx="924817" cy="1232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263379"/>
            <a:ext cx="3702806" cy="410172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6" t="9310" r="11256"/>
          <a:stretch/>
        </p:blipFill>
        <p:spPr bwMode="auto">
          <a:xfrm>
            <a:off x="4772219" y="4598138"/>
            <a:ext cx="995868" cy="117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2667" y="4595726"/>
            <a:ext cx="757065" cy="117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69732" y="4595726"/>
            <a:ext cx="834307" cy="117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DSC0359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89251" y="4812926"/>
            <a:ext cx="1172325" cy="74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DSC0358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46261" y="4796258"/>
            <a:ext cx="1174739" cy="773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DSC0360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74163" y="5768812"/>
            <a:ext cx="888772" cy="1145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descr="DSC036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54653" y="5724997"/>
            <a:ext cx="888772" cy="1232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DSC0361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756973" y="5807338"/>
            <a:ext cx="888770" cy="106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341461"/>
            <a:ext cx="28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772219" y="6220985"/>
            <a:ext cx="173681" cy="369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86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FF0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128" y="375854"/>
            <a:ext cx="3949166" cy="348519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DSC033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027" y="4153209"/>
            <a:ext cx="999038" cy="1332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7704" y="4222600"/>
            <a:ext cx="867414" cy="119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03848" y="4204114"/>
            <a:ext cx="939773" cy="119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DSC036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087" y="5527495"/>
            <a:ext cx="998918" cy="1332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DSC0359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8706" y="5702721"/>
            <a:ext cx="1118887" cy="861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DSC0358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17000" y="5701965"/>
            <a:ext cx="1113468" cy="93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9827" y="394717"/>
            <a:ext cx="3856707" cy="517200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21" b="26725"/>
          <a:stretch/>
        </p:blipFill>
        <p:spPr bwMode="auto">
          <a:xfrm>
            <a:off x="6318153" y="5698999"/>
            <a:ext cx="1400054" cy="102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22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6381328"/>
            <a:ext cx="30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8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E4480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23" name="Picture 10" descr="DSC033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027" y="4153209"/>
            <a:ext cx="999038" cy="1332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7704" y="4222600"/>
            <a:ext cx="867414" cy="119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03848" y="4204114"/>
            <a:ext cx="939773" cy="119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DSC036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087" y="5527495"/>
            <a:ext cx="998918" cy="1332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DSC0359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8706" y="5702721"/>
            <a:ext cx="1118887" cy="861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DSC0358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17000" y="5701965"/>
            <a:ext cx="1113468" cy="93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76206"/>
            <a:ext cx="3959193" cy="384639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8640"/>
            <a:ext cx="3600400" cy="48377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076056" y="5229200"/>
            <a:ext cx="2591594" cy="1408284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3 Skipping </a:t>
            </a:r>
            <a:r>
              <a:rPr lang="en-CA" dirty="0"/>
              <a:t>R</a:t>
            </a:r>
            <a:r>
              <a:rPr lang="en-CA" dirty="0" smtClean="0"/>
              <a:t>opes</a:t>
            </a:r>
          </a:p>
          <a:p>
            <a:pPr algn="ctr"/>
            <a:r>
              <a:rPr lang="en-CA" dirty="0" smtClean="0"/>
              <a:t>Bean Bags</a:t>
            </a:r>
          </a:p>
          <a:p>
            <a:pPr algn="ctr"/>
            <a:r>
              <a:rPr lang="en-CA" dirty="0" smtClean="0"/>
              <a:t>Scarves</a:t>
            </a:r>
          </a:p>
          <a:p>
            <a:pPr algn="ctr"/>
            <a:r>
              <a:rPr lang="en-CA" dirty="0" smtClean="0"/>
              <a:t>Tape</a:t>
            </a:r>
          </a:p>
        </p:txBody>
      </p:sp>
      <p:pic>
        <p:nvPicPr>
          <p:cNvPr id="16" name="Picture 10" descr="DSC0366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6407" y="5393990"/>
            <a:ext cx="1344727" cy="1008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2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9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638132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03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E4480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E4480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9484"/>
            <a:ext cx="3384376" cy="504162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611560" y="5301208"/>
            <a:ext cx="3240360" cy="144016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Tape</a:t>
            </a:r>
          </a:p>
          <a:p>
            <a:pPr algn="ctr"/>
            <a:r>
              <a:rPr lang="en-CA" dirty="0" smtClean="0"/>
              <a:t>Ropes, Scarves</a:t>
            </a:r>
          </a:p>
          <a:p>
            <a:pPr algn="ctr"/>
            <a:r>
              <a:rPr lang="en-CA" dirty="0" smtClean="0"/>
              <a:t>Mats, Bean </a:t>
            </a:r>
            <a:r>
              <a:rPr lang="en-CA" dirty="0"/>
              <a:t>B</a:t>
            </a:r>
            <a:r>
              <a:rPr lang="en-CA" dirty="0" smtClean="0"/>
              <a:t>ags</a:t>
            </a:r>
          </a:p>
          <a:p>
            <a:pPr algn="ctr"/>
            <a:r>
              <a:rPr lang="en-CA" dirty="0" smtClean="0"/>
              <a:t>Task Cards #18, 19, 20, 26, 27</a:t>
            </a:r>
          </a:p>
          <a:p>
            <a:pPr algn="ctr"/>
            <a:r>
              <a:rPr lang="en-CA" dirty="0" smtClean="0"/>
              <a:t>Animals: B, D</a:t>
            </a:r>
            <a:endParaRPr lang="en-CA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12" y="173329"/>
            <a:ext cx="3543300" cy="447675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4788024" y="5189687"/>
            <a:ext cx="1008112" cy="912327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Skipping </a:t>
            </a:r>
          </a:p>
          <a:p>
            <a:pPr algn="ctr"/>
            <a:r>
              <a:rPr lang="en-CA" dirty="0"/>
              <a:t>R</a:t>
            </a:r>
            <a:r>
              <a:rPr lang="en-CA" dirty="0" smtClean="0"/>
              <a:t>opes</a:t>
            </a:r>
            <a:endParaRPr lang="en-C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53766" y="4888106"/>
            <a:ext cx="745553" cy="13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729896" y="5128639"/>
            <a:ext cx="1303263" cy="866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DSC0366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0011" y="5087969"/>
            <a:ext cx="1303266" cy="94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978" y="6347713"/>
            <a:ext cx="395536" cy="383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6374378"/>
            <a:ext cx="26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15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E4480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E4480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422" y="890428"/>
            <a:ext cx="3824636" cy="252028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31540" y="3933056"/>
            <a:ext cx="3600400" cy="10801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Tape</a:t>
            </a:r>
          </a:p>
          <a:p>
            <a:pPr algn="ctr"/>
            <a:r>
              <a:rPr lang="en-CA" dirty="0" smtClean="0"/>
              <a:t>Task cards # 8, 11-15, 18, 19, 26, 27</a:t>
            </a: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8556" y="890428"/>
            <a:ext cx="3827093" cy="252028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164563" y="3933056"/>
            <a:ext cx="3600400" cy="10801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Tape</a:t>
            </a:r>
          </a:p>
          <a:p>
            <a:pPr algn="ctr"/>
            <a:r>
              <a:rPr lang="en-CA" dirty="0" smtClean="0"/>
              <a:t>Task cards # 8-11, 15-19, 26, 27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357" y="6264893"/>
            <a:ext cx="2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6264893"/>
            <a:ext cx="30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04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4427538" cy="6858000"/>
          </a:xfrm>
          <a:solidFill>
            <a:srgbClr val="E4480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0"/>
            <a:ext cx="4427537" cy="6858000"/>
          </a:xfrm>
          <a:solidFill>
            <a:srgbClr val="E4480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059844"/>
            <a:ext cx="3852570" cy="200501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9613" y="3482840"/>
            <a:ext cx="3600400" cy="10801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Tape</a:t>
            </a:r>
          </a:p>
          <a:p>
            <a:pPr algn="ctr"/>
            <a:r>
              <a:rPr lang="en-CA" dirty="0" smtClean="0"/>
              <a:t>2 Mats</a:t>
            </a:r>
          </a:p>
          <a:p>
            <a:pPr algn="ctr"/>
            <a:r>
              <a:rPr lang="en-CA" dirty="0" smtClean="0"/>
              <a:t>Task cards # 18, 19, 20, 25-28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485" y="989278"/>
            <a:ext cx="3760913" cy="247669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053741" y="3861048"/>
            <a:ext cx="3600400" cy="10801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Tape</a:t>
            </a:r>
          </a:p>
          <a:p>
            <a:pPr algn="ctr"/>
            <a:r>
              <a:rPr lang="en-CA" dirty="0" smtClean="0"/>
              <a:t>2 Mats</a:t>
            </a:r>
          </a:p>
          <a:p>
            <a:pPr algn="ctr"/>
            <a:r>
              <a:rPr lang="en-CA" dirty="0" smtClean="0"/>
              <a:t>Task cards # 18, 19, 20, 26, 27</a:t>
            </a:r>
          </a:p>
          <a:p>
            <a:pPr algn="ctr"/>
            <a:r>
              <a:rPr lang="en-CA" dirty="0" smtClean="0"/>
              <a:t>Animals: C, D, G, 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6381328"/>
            <a:ext cx="19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77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3006</TotalTime>
  <Words>838</Words>
  <Application>Microsoft Office PowerPoint</Application>
  <PresentationFormat>On-screen Show (4:3)</PresentationFormat>
  <Paragraphs>289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107</cp:revision>
  <dcterms:created xsi:type="dcterms:W3CDTF">2012-05-27T15:04:25Z</dcterms:created>
  <dcterms:modified xsi:type="dcterms:W3CDTF">2020-02-26T13:21:50Z</dcterms:modified>
</cp:coreProperties>
</file>